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72" r:id="rId6"/>
    <p:sldMasterId id="2147483684" r:id="rId7"/>
  </p:sldMasterIdLst>
  <p:notesMasterIdLst>
    <p:notesMasterId r:id="rId53"/>
  </p:notesMasterIdLst>
  <p:sldIdLst>
    <p:sldId id="256" r:id="rId8"/>
    <p:sldId id="385" r:id="rId9"/>
    <p:sldId id="384" r:id="rId10"/>
    <p:sldId id="379" r:id="rId11"/>
    <p:sldId id="258" r:id="rId12"/>
    <p:sldId id="303" r:id="rId13"/>
    <p:sldId id="364" r:id="rId14"/>
    <p:sldId id="371" r:id="rId15"/>
    <p:sldId id="365" r:id="rId16"/>
    <p:sldId id="370" r:id="rId17"/>
    <p:sldId id="369" r:id="rId18"/>
    <p:sldId id="368" r:id="rId19"/>
    <p:sldId id="372" r:id="rId20"/>
    <p:sldId id="356" r:id="rId21"/>
    <p:sldId id="373" r:id="rId22"/>
    <p:sldId id="357" r:id="rId23"/>
    <p:sldId id="380" r:id="rId24"/>
    <p:sldId id="374" r:id="rId25"/>
    <p:sldId id="277" r:id="rId26"/>
    <p:sldId id="272" r:id="rId27"/>
    <p:sldId id="273" r:id="rId28"/>
    <p:sldId id="375" r:id="rId29"/>
    <p:sldId id="294" r:id="rId30"/>
    <p:sldId id="295" r:id="rId31"/>
    <p:sldId id="296" r:id="rId32"/>
    <p:sldId id="297" r:id="rId33"/>
    <p:sldId id="298" r:id="rId34"/>
    <p:sldId id="299" r:id="rId35"/>
    <p:sldId id="259" r:id="rId36"/>
    <p:sldId id="261" r:id="rId37"/>
    <p:sldId id="263" r:id="rId38"/>
    <p:sldId id="292" r:id="rId39"/>
    <p:sldId id="293" r:id="rId40"/>
    <p:sldId id="300" r:id="rId41"/>
    <p:sldId id="381" r:id="rId42"/>
    <p:sldId id="377" r:id="rId43"/>
    <p:sldId id="310" r:id="rId44"/>
    <p:sldId id="312" r:id="rId45"/>
    <p:sldId id="311" r:id="rId46"/>
    <p:sldId id="313" r:id="rId47"/>
    <p:sldId id="314" r:id="rId48"/>
    <p:sldId id="315" r:id="rId49"/>
    <p:sldId id="378" r:id="rId50"/>
    <p:sldId id="382" r:id="rId51"/>
    <p:sldId id="383" r:id="rId52"/>
  </p:sldIdLst>
  <p:sldSz cx="18288000" cy="10287000"/>
  <p:notesSz cx="6858000" cy="9144000"/>
  <p:embeddedFontLst>
    <p:embeddedFont>
      <p:font typeface="Corbel" panose="020B0503020204020204" pitchFamily="34" charset="0"/>
      <p:regular r:id="rId54"/>
      <p:bold r:id="rId55"/>
      <p:italic r:id="rId56"/>
      <p:boldItalic r:id="rId57"/>
    </p:embeddedFont>
    <p:embeddedFont>
      <p:font typeface="Gagalin" panose="020B0604020202020204" charset="0"/>
      <p:regular r:id="rId58"/>
    </p:embeddedFont>
    <p:embeddedFont>
      <p:font typeface="Open Sans" panose="020B0606030504020204" pitchFamily="34" charset="0"/>
      <p:regular r:id="rId59"/>
      <p:bold r:id="rId60"/>
      <p:italic r:id="rId61"/>
      <p:boldItalic r:id="rId62"/>
    </p:embeddedFont>
    <p:embeddedFont>
      <p:font typeface="Open Sans" panose="020B0606030504020204" pitchFamily="34"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42871-1DCE-4666-AEF7-C19CD04B76DD}" v="5" dt="2024-02-29T14:44:46.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9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font" Target="fonts/font2.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6.fntdata"/><Relationship Id="rId67"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1.fntdata"/><Relationship Id="rId62"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Verhaeghe" userId="287b3641-7e9b-4df1-8917-8b1ea460554b" providerId="ADAL" clId="{DAB42871-1DCE-4666-AEF7-C19CD04B76DD}"/>
    <pc:docChg chg="undo custSel addSld delSld modSld sldOrd">
      <pc:chgData name="Bart Verhaeghe" userId="287b3641-7e9b-4df1-8917-8b1ea460554b" providerId="ADAL" clId="{DAB42871-1DCE-4666-AEF7-C19CD04B76DD}" dt="2024-03-04T15:28:51.622" v="1395" actId="27636"/>
      <pc:docMkLst>
        <pc:docMk/>
      </pc:docMkLst>
      <pc:sldChg chg="addSp delSp modSp del mod">
        <pc:chgData name="Bart Verhaeghe" userId="287b3641-7e9b-4df1-8917-8b1ea460554b" providerId="ADAL" clId="{DAB42871-1DCE-4666-AEF7-C19CD04B76DD}" dt="2024-02-29T15:32:49.023" v="1207" actId="47"/>
        <pc:sldMkLst>
          <pc:docMk/>
          <pc:sldMk cId="1791700331" sldId="257"/>
        </pc:sldMkLst>
        <pc:spChg chg="add mod">
          <ac:chgData name="Bart Verhaeghe" userId="287b3641-7e9b-4df1-8917-8b1ea460554b" providerId="ADAL" clId="{DAB42871-1DCE-4666-AEF7-C19CD04B76DD}" dt="2024-02-29T15:23:13.732" v="687" actId="1076"/>
          <ac:spMkLst>
            <pc:docMk/>
            <pc:sldMk cId="1791700331" sldId="257"/>
            <ac:spMk id="3" creationId="{1385D3DB-61BF-D33E-6CA1-0EC8691995F9}"/>
          </ac:spMkLst>
        </pc:spChg>
        <pc:spChg chg="add del mod">
          <ac:chgData name="Bart Verhaeghe" userId="287b3641-7e9b-4df1-8917-8b1ea460554b" providerId="ADAL" clId="{DAB42871-1DCE-4666-AEF7-C19CD04B76DD}" dt="2024-02-29T15:32:00.049" v="1135"/>
          <ac:spMkLst>
            <pc:docMk/>
            <pc:sldMk cId="1791700331" sldId="257"/>
            <ac:spMk id="4" creationId="{C6414397-3412-0914-1DAA-0EE3DD776389}"/>
          </ac:spMkLst>
        </pc:spChg>
      </pc:sldChg>
      <pc:sldChg chg="add">
        <pc:chgData name="Bart Verhaeghe" userId="287b3641-7e9b-4df1-8917-8b1ea460554b" providerId="ADAL" clId="{DAB42871-1DCE-4666-AEF7-C19CD04B76DD}" dt="2024-02-29T13:29:55.553" v="0"/>
        <pc:sldMkLst>
          <pc:docMk/>
          <pc:sldMk cId="992574526" sldId="258"/>
        </pc:sldMkLst>
      </pc:sldChg>
      <pc:sldChg chg="modSp mod">
        <pc:chgData name="Bart Verhaeghe" userId="287b3641-7e9b-4df1-8917-8b1ea460554b" providerId="ADAL" clId="{DAB42871-1DCE-4666-AEF7-C19CD04B76DD}" dt="2024-03-04T15:28:51.622" v="1395" actId="27636"/>
        <pc:sldMkLst>
          <pc:docMk/>
          <pc:sldMk cId="3750759149" sldId="272"/>
        </pc:sldMkLst>
        <pc:spChg chg="mod">
          <ac:chgData name="Bart Verhaeghe" userId="287b3641-7e9b-4df1-8917-8b1ea460554b" providerId="ADAL" clId="{DAB42871-1DCE-4666-AEF7-C19CD04B76DD}" dt="2024-03-04T15:28:51.622" v="1395" actId="27636"/>
          <ac:spMkLst>
            <pc:docMk/>
            <pc:sldMk cId="3750759149" sldId="272"/>
            <ac:spMk id="5" creationId="{34DF0D7D-4676-47EE-66E9-FE2C7BCE5FCB}"/>
          </ac:spMkLst>
        </pc:spChg>
        <pc:spChg chg="mod">
          <ac:chgData name="Bart Verhaeghe" userId="287b3641-7e9b-4df1-8917-8b1ea460554b" providerId="ADAL" clId="{DAB42871-1DCE-4666-AEF7-C19CD04B76DD}" dt="2024-03-04T15:28:46.116" v="1390" actId="5793"/>
          <ac:spMkLst>
            <pc:docMk/>
            <pc:sldMk cId="3750759149" sldId="272"/>
            <ac:spMk id="1035" creationId="{11118BEA-DCCE-5E56-E44A-2436A08AF82A}"/>
          </ac:spMkLst>
        </pc:spChg>
      </pc:sldChg>
      <pc:sldChg chg="add">
        <pc:chgData name="Bart Verhaeghe" userId="287b3641-7e9b-4df1-8917-8b1ea460554b" providerId="ADAL" clId="{DAB42871-1DCE-4666-AEF7-C19CD04B76DD}" dt="2024-02-29T13:29:55.553" v="0"/>
        <pc:sldMkLst>
          <pc:docMk/>
          <pc:sldMk cId="1939789828" sldId="303"/>
        </pc:sldMkLst>
      </pc:sldChg>
      <pc:sldChg chg="add">
        <pc:chgData name="Bart Verhaeghe" userId="287b3641-7e9b-4df1-8917-8b1ea460554b" providerId="ADAL" clId="{DAB42871-1DCE-4666-AEF7-C19CD04B76DD}" dt="2024-02-29T13:29:55.553" v="0"/>
        <pc:sldMkLst>
          <pc:docMk/>
          <pc:sldMk cId="2790061138" sldId="356"/>
        </pc:sldMkLst>
      </pc:sldChg>
      <pc:sldChg chg="modSp add mod">
        <pc:chgData name="Bart Verhaeghe" userId="287b3641-7e9b-4df1-8917-8b1ea460554b" providerId="ADAL" clId="{DAB42871-1DCE-4666-AEF7-C19CD04B76DD}" dt="2024-02-29T13:29:56.158" v="2" actId="27636"/>
        <pc:sldMkLst>
          <pc:docMk/>
          <pc:sldMk cId="96253749" sldId="357"/>
        </pc:sldMkLst>
        <pc:spChg chg="mod">
          <ac:chgData name="Bart Verhaeghe" userId="287b3641-7e9b-4df1-8917-8b1ea460554b" providerId="ADAL" clId="{DAB42871-1DCE-4666-AEF7-C19CD04B76DD}" dt="2024-02-29T13:29:56.158" v="2" actId="27636"/>
          <ac:spMkLst>
            <pc:docMk/>
            <pc:sldMk cId="96253749" sldId="357"/>
            <ac:spMk id="8" creationId="{00000000-0000-0000-0000-000000000000}"/>
          </ac:spMkLst>
        </pc:spChg>
      </pc:sldChg>
      <pc:sldChg chg="modSp add mod">
        <pc:chgData name="Bart Verhaeghe" userId="287b3641-7e9b-4df1-8917-8b1ea460554b" providerId="ADAL" clId="{DAB42871-1DCE-4666-AEF7-C19CD04B76DD}" dt="2024-02-29T13:29:55.961" v="1" actId="27636"/>
        <pc:sldMkLst>
          <pc:docMk/>
          <pc:sldMk cId="3243871977" sldId="364"/>
        </pc:sldMkLst>
        <pc:spChg chg="mod">
          <ac:chgData name="Bart Verhaeghe" userId="287b3641-7e9b-4df1-8917-8b1ea460554b" providerId="ADAL" clId="{DAB42871-1DCE-4666-AEF7-C19CD04B76DD}" dt="2024-02-29T13:29:55.961" v="1" actId="27636"/>
          <ac:spMkLst>
            <pc:docMk/>
            <pc:sldMk cId="3243871977" sldId="364"/>
            <ac:spMk id="4" creationId="{00000000-0000-0000-0000-000000000000}"/>
          </ac:spMkLst>
        </pc:spChg>
      </pc:sldChg>
      <pc:sldChg chg="add">
        <pc:chgData name="Bart Verhaeghe" userId="287b3641-7e9b-4df1-8917-8b1ea460554b" providerId="ADAL" clId="{DAB42871-1DCE-4666-AEF7-C19CD04B76DD}" dt="2024-02-29T13:29:55.553" v="0"/>
        <pc:sldMkLst>
          <pc:docMk/>
          <pc:sldMk cId="1935724002" sldId="365"/>
        </pc:sldMkLst>
      </pc:sldChg>
      <pc:sldChg chg="add">
        <pc:chgData name="Bart Verhaeghe" userId="287b3641-7e9b-4df1-8917-8b1ea460554b" providerId="ADAL" clId="{DAB42871-1DCE-4666-AEF7-C19CD04B76DD}" dt="2024-02-29T13:29:55.553" v="0"/>
        <pc:sldMkLst>
          <pc:docMk/>
          <pc:sldMk cId="1797681376" sldId="368"/>
        </pc:sldMkLst>
      </pc:sldChg>
      <pc:sldChg chg="add">
        <pc:chgData name="Bart Verhaeghe" userId="287b3641-7e9b-4df1-8917-8b1ea460554b" providerId="ADAL" clId="{DAB42871-1DCE-4666-AEF7-C19CD04B76DD}" dt="2024-02-29T13:29:55.553" v="0"/>
        <pc:sldMkLst>
          <pc:docMk/>
          <pc:sldMk cId="4116507420" sldId="369"/>
        </pc:sldMkLst>
      </pc:sldChg>
      <pc:sldChg chg="add">
        <pc:chgData name="Bart Verhaeghe" userId="287b3641-7e9b-4df1-8917-8b1ea460554b" providerId="ADAL" clId="{DAB42871-1DCE-4666-AEF7-C19CD04B76DD}" dt="2024-02-29T13:29:55.553" v="0"/>
        <pc:sldMkLst>
          <pc:docMk/>
          <pc:sldMk cId="3070651972" sldId="370"/>
        </pc:sldMkLst>
      </pc:sldChg>
      <pc:sldChg chg="add">
        <pc:chgData name="Bart Verhaeghe" userId="287b3641-7e9b-4df1-8917-8b1ea460554b" providerId="ADAL" clId="{DAB42871-1DCE-4666-AEF7-C19CD04B76DD}" dt="2024-02-29T13:29:55.553" v="0"/>
        <pc:sldMkLst>
          <pc:docMk/>
          <pc:sldMk cId="77108563" sldId="371"/>
        </pc:sldMkLst>
      </pc:sldChg>
      <pc:sldChg chg="add">
        <pc:chgData name="Bart Verhaeghe" userId="287b3641-7e9b-4df1-8917-8b1ea460554b" providerId="ADAL" clId="{DAB42871-1DCE-4666-AEF7-C19CD04B76DD}" dt="2024-02-29T13:29:55.553" v="0"/>
        <pc:sldMkLst>
          <pc:docMk/>
          <pc:sldMk cId="567690235" sldId="372"/>
        </pc:sldMkLst>
      </pc:sldChg>
      <pc:sldChg chg="add">
        <pc:chgData name="Bart Verhaeghe" userId="287b3641-7e9b-4df1-8917-8b1ea460554b" providerId="ADAL" clId="{DAB42871-1DCE-4666-AEF7-C19CD04B76DD}" dt="2024-02-29T13:29:55.553" v="0"/>
        <pc:sldMkLst>
          <pc:docMk/>
          <pc:sldMk cId="2266246825" sldId="373"/>
        </pc:sldMkLst>
      </pc:sldChg>
      <pc:sldChg chg="add del ord">
        <pc:chgData name="Bart Verhaeghe" userId="287b3641-7e9b-4df1-8917-8b1ea460554b" providerId="ADAL" clId="{DAB42871-1DCE-4666-AEF7-C19CD04B76DD}" dt="2024-02-29T15:25:12.994" v="702" actId="47"/>
        <pc:sldMkLst>
          <pc:docMk/>
          <pc:sldMk cId="1995187562" sldId="376"/>
        </pc:sldMkLst>
      </pc:sldChg>
      <pc:sldChg chg="add del">
        <pc:chgData name="Bart Verhaeghe" userId="287b3641-7e9b-4df1-8917-8b1ea460554b" providerId="ADAL" clId="{DAB42871-1DCE-4666-AEF7-C19CD04B76DD}" dt="2024-02-29T14:42:32.165" v="9" actId="47"/>
        <pc:sldMkLst>
          <pc:docMk/>
          <pc:sldMk cId="706917210" sldId="379"/>
        </pc:sldMkLst>
      </pc:sldChg>
      <pc:sldChg chg="modSp add mod">
        <pc:chgData name="Bart Verhaeghe" userId="287b3641-7e9b-4df1-8917-8b1ea460554b" providerId="ADAL" clId="{DAB42871-1DCE-4666-AEF7-C19CD04B76DD}" dt="2024-02-29T15:26:34.465" v="761" actId="20577"/>
        <pc:sldMkLst>
          <pc:docMk/>
          <pc:sldMk cId="1431332436" sldId="379"/>
        </pc:sldMkLst>
        <pc:spChg chg="mod">
          <ac:chgData name="Bart Verhaeghe" userId="287b3641-7e9b-4df1-8917-8b1ea460554b" providerId="ADAL" clId="{DAB42871-1DCE-4666-AEF7-C19CD04B76DD}" dt="2024-02-29T15:21:11.691" v="644" actId="1076"/>
          <ac:spMkLst>
            <pc:docMk/>
            <pc:sldMk cId="1431332436" sldId="379"/>
            <ac:spMk id="3" creationId="{1C32C7BA-5331-0880-9AA2-4B66CDCBD08C}"/>
          </ac:spMkLst>
        </pc:spChg>
        <pc:spChg chg="mod">
          <ac:chgData name="Bart Verhaeghe" userId="287b3641-7e9b-4df1-8917-8b1ea460554b" providerId="ADAL" clId="{DAB42871-1DCE-4666-AEF7-C19CD04B76DD}" dt="2024-02-29T15:26:34.465" v="761" actId="20577"/>
          <ac:spMkLst>
            <pc:docMk/>
            <pc:sldMk cId="1431332436" sldId="379"/>
            <ac:spMk id="4" creationId="{E55D169B-C59E-F0CB-D9A8-4DB9964DFB20}"/>
          </ac:spMkLst>
        </pc:spChg>
      </pc:sldChg>
      <pc:sldChg chg="modSp add mod ord">
        <pc:chgData name="Bart Verhaeghe" userId="287b3641-7e9b-4df1-8917-8b1ea460554b" providerId="ADAL" clId="{DAB42871-1DCE-4666-AEF7-C19CD04B76DD}" dt="2024-02-29T15:25:07.210" v="701" actId="1076"/>
        <pc:sldMkLst>
          <pc:docMk/>
          <pc:sldMk cId="1290317481" sldId="380"/>
        </pc:sldMkLst>
        <pc:spChg chg="mod">
          <ac:chgData name="Bart Verhaeghe" userId="287b3641-7e9b-4df1-8917-8b1ea460554b" providerId="ADAL" clId="{DAB42871-1DCE-4666-AEF7-C19CD04B76DD}" dt="2024-02-29T15:24:48.482" v="699" actId="1076"/>
          <ac:spMkLst>
            <pc:docMk/>
            <pc:sldMk cId="1290317481" sldId="380"/>
            <ac:spMk id="3" creationId="{48B2B695-1260-E7C0-DBCC-0F687CA0AF61}"/>
          </ac:spMkLst>
        </pc:spChg>
        <pc:spChg chg="mod">
          <ac:chgData name="Bart Verhaeghe" userId="287b3641-7e9b-4df1-8917-8b1ea460554b" providerId="ADAL" clId="{DAB42871-1DCE-4666-AEF7-C19CD04B76DD}" dt="2024-02-29T15:25:07.210" v="701" actId="1076"/>
          <ac:spMkLst>
            <pc:docMk/>
            <pc:sldMk cId="1290317481" sldId="380"/>
            <ac:spMk id="4" creationId="{9AEB64DA-6039-3480-4308-604AE20BF8F7}"/>
          </ac:spMkLst>
        </pc:spChg>
      </pc:sldChg>
      <pc:sldChg chg="modSp add mod ord">
        <pc:chgData name="Bart Verhaeghe" userId="287b3641-7e9b-4df1-8917-8b1ea460554b" providerId="ADAL" clId="{DAB42871-1DCE-4666-AEF7-C19CD04B76DD}" dt="2024-02-29T15:27:08.266" v="830" actId="1076"/>
        <pc:sldMkLst>
          <pc:docMk/>
          <pc:sldMk cId="3740403311" sldId="381"/>
        </pc:sldMkLst>
        <pc:spChg chg="mod">
          <ac:chgData name="Bart Verhaeghe" userId="287b3641-7e9b-4df1-8917-8b1ea460554b" providerId="ADAL" clId="{DAB42871-1DCE-4666-AEF7-C19CD04B76DD}" dt="2024-02-29T15:26:14.546" v="751" actId="1076"/>
          <ac:spMkLst>
            <pc:docMk/>
            <pc:sldMk cId="3740403311" sldId="381"/>
            <ac:spMk id="2" creationId="{F7175808-6151-64D9-7DFB-E123AC13FA52}"/>
          </ac:spMkLst>
        </pc:spChg>
        <pc:spChg chg="mod">
          <ac:chgData name="Bart Verhaeghe" userId="287b3641-7e9b-4df1-8917-8b1ea460554b" providerId="ADAL" clId="{DAB42871-1DCE-4666-AEF7-C19CD04B76DD}" dt="2024-02-29T15:26:10.354" v="749" actId="122"/>
          <ac:spMkLst>
            <pc:docMk/>
            <pc:sldMk cId="3740403311" sldId="381"/>
            <ac:spMk id="3" creationId="{EC9B04EA-38AD-282A-0666-C2E58B5F016D}"/>
          </ac:spMkLst>
        </pc:spChg>
        <pc:spChg chg="mod">
          <ac:chgData name="Bart Verhaeghe" userId="287b3641-7e9b-4df1-8917-8b1ea460554b" providerId="ADAL" clId="{DAB42871-1DCE-4666-AEF7-C19CD04B76DD}" dt="2024-02-29T15:27:08.266" v="830" actId="1076"/>
          <ac:spMkLst>
            <pc:docMk/>
            <pc:sldMk cId="3740403311" sldId="381"/>
            <ac:spMk id="4" creationId="{A14C3B59-B7E8-BAAB-9E6B-211F929A03B6}"/>
          </ac:spMkLst>
        </pc:spChg>
      </pc:sldChg>
      <pc:sldChg chg="modSp add mod ord">
        <pc:chgData name="Bart Verhaeghe" userId="287b3641-7e9b-4df1-8917-8b1ea460554b" providerId="ADAL" clId="{DAB42871-1DCE-4666-AEF7-C19CD04B76DD}" dt="2024-02-29T15:29:06.995" v="977" actId="1076"/>
        <pc:sldMkLst>
          <pc:docMk/>
          <pc:sldMk cId="3898939703" sldId="382"/>
        </pc:sldMkLst>
        <pc:spChg chg="mod">
          <ac:chgData name="Bart Verhaeghe" userId="287b3641-7e9b-4df1-8917-8b1ea460554b" providerId="ADAL" clId="{DAB42871-1DCE-4666-AEF7-C19CD04B76DD}" dt="2024-02-29T15:28:07.955" v="845" actId="1076"/>
          <ac:spMkLst>
            <pc:docMk/>
            <pc:sldMk cId="3898939703" sldId="382"/>
            <ac:spMk id="2" creationId="{328CAD2D-7A13-730D-4D41-A33EC9B2F6DA}"/>
          </ac:spMkLst>
        </pc:spChg>
        <pc:spChg chg="mod">
          <ac:chgData name="Bart Verhaeghe" userId="287b3641-7e9b-4df1-8917-8b1ea460554b" providerId="ADAL" clId="{DAB42871-1DCE-4666-AEF7-C19CD04B76DD}" dt="2024-02-29T15:28:18.195" v="902" actId="1076"/>
          <ac:spMkLst>
            <pc:docMk/>
            <pc:sldMk cId="3898939703" sldId="382"/>
            <ac:spMk id="3" creationId="{1F4A594D-6572-2682-2EC1-AD2F7E8C9B0C}"/>
          </ac:spMkLst>
        </pc:spChg>
        <pc:spChg chg="mod">
          <ac:chgData name="Bart Verhaeghe" userId="287b3641-7e9b-4df1-8917-8b1ea460554b" providerId="ADAL" clId="{DAB42871-1DCE-4666-AEF7-C19CD04B76DD}" dt="2024-02-29T15:29:06.995" v="977" actId="1076"/>
          <ac:spMkLst>
            <pc:docMk/>
            <pc:sldMk cId="3898939703" sldId="382"/>
            <ac:spMk id="4" creationId="{943C84DE-EC09-1854-FD42-00B463037245}"/>
          </ac:spMkLst>
        </pc:spChg>
      </pc:sldChg>
      <pc:sldChg chg="delSp modSp add mod ord">
        <pc:chgData name="Bart Verhaeghe" userId="287b3641-7e9b-4df1-8917-8b1ea460554b" providerId="ADAL" clId="{DAB42871-1DCE-4666-AEF7-C19CD04B76DD}" dt="2024-02-29T15:30:50.763" v="1086" actId="6549"/>
        <pc:sldMkLst>
          <pc:docMk/>
          <pc:sldMk cId="1282878254" sldId="383"/>
        </pc:sldMkLst>
        <pc:spChg chg="mod">
          <ac:chgData name="Bart Verhaeghe" userId="287b3641-7e9b-4df1-8917-8b1ea460554b" providerId="ADAL" clId="{DAB42871-1DCE-4666-AEF7-C19CD04B76DD}" dt="2024-02-29T15:30:04.556" v="1061" actId="1076"/>
          <ac:spMkLst>
            <pc:docMk/>
            <pc:sldMk cId="1282878254" sldId="383"/>
            <ac:spMk id="2" creationId="{E20AB7AF-B8E8-59C5-F03A-5FE59EA110A0}"/>
          </ac:spMkLst>
        </pc:spChg>
        <pc:spChg chg="del mod">
          <ac:chgData name="Bart Verhaeghe" userId="287b3641-7e9b-4df1-8917-8b1ea460554b" providerId="ADAL" clId="{DAB42871-1DCE-4666-AEF7-C19CD04B76DD}" dt="2024-02-29T15:29:58.911" v="1058" actId="478"/>
          <ac:spMkLst>
            <pc:docMk/>
            <pc:sldMk cId="1282878254" sldId="383"/>
            <ac:spMk id="3" creationId="{0EE8B576-BE6D-6D60-8F7E-AC5F34A4660B}"/>
          </ac:spMkLst>
        </pc:spChg>
        <pc:spChg chg="mod">
          <ac:chgData name="Bart Verhaeghe" userId="287b3641-7e9b-4df1-8917-8b1ea460554b" providerId="ADAL" clId="{DAB42871-1DCE-4666-AEF7-C19CD04B76DD}" dt="2024-02-29T15:30:50.763" v="1086" actId="6549"/>
          <ac:spMkLst>
            <pc:docMk/>
            <pc:sldMk cId="1282878254" sldId="383"/>
            <ac:spMk id="14" creationId="{A6392135-6699-EFF0-8B0B-0705406CC7E6}"/>
          </ac:spMkLst>
        </pc:spChg>
      </pc:sldChg>
      <pc:sldChg chg="modSp add mod ord">
        <pc:chgData name="Bart Verhaeghe" userId="287b3641-7e9b-4df1-8917-8b1ea460554b" providerId="ADAL" clId="{DAB42871-1DCE-4666-AEF7-C19CD04B76DD}" dt="2024-02-29T15:32:44.873" v="1206" actId="1076"/>
        <pc:sldMkLst>
          <pc:docMk/>
          <pc:sldMk cId="1917658373" sldId="384"/>
        </pc:sldMkLst>
        <pc:spChg chg="mod">
          <ac:chgData name="Bart Verhaeghe" userId="287b3641-7e9b-4df1-8917-8b1ea460554b" providerId="ADAL" clId="{DAB42871-1DCE-4666-AEF7-C19CD04B76DD}" dt="2024-02-29T15:31:47.121" v="1131" actId="122"/>
          <ac:spMkLst>
            <pc:docMk/>
            <pc:sldMk cId="1917658373" sldId="384"/>
            <ac:spMk id="3" creationId="{D1B55A89-C665-9EE5-412A-0D8C34059C4F}"/>
          </ac:spMkLst>
        </pc:spChg>
        <pc:spChg chg="mod">
          <ac:chgData name="Bart Verhaeghe" userId="287b3641-7e9b-4df1-8917-8b1ea460554b" providerId="ADAL" clId="{DAB42871-1DCE-4666-AEF7-C19CD04B76DD}" dt="2024-02-29T15:32:44.873" v="1206" actId="1076"/>
          <ac:spMkLst>
            <pc:docMk/>
            <pc:sldMk cId="1917658373" sldId="384"/>
            <ac:spMk id="4" creationId="{332D9EDB-B29F-A09B-CF54-E3E3C3CE8E04}"/>
          </ac:spMkLst>
        </pc:spChg>
      </pc:sldChg>
      <pc:sldChg chg="modSp add mod ord">
        <pc:chgData name="Bart Verhaeghe" userId="287b3641-7e9b-4df1-8917-8b1ea460554b" providerId="ADAL" clId="{DAB42871-1DCE-4666-AEF7-C19CD04B76DD}" dt="2024-03-01T08:25:13.124" v="1388" actId="20577"/>
        <pc:sldMkLst>
          <pc:docMk/>
          <pc:sldMk cId="4215611820" sldId="385"/>
        </pc:sldMkLst>
        <pc:spChg chg="mod">
          <ac:chgData name="Bart Verhaeghe" userId="287b3641-7e9b-4df1-8917-8b1ea460554b" providerId="ADAL" clId="{DAB42871-1DCE-4666-AEF7-C19CD04B76DD}" dt="2024-03-01T08:25:13.124" v="1388" actId="20577"/>
          <ac:spMkLst>
            <pc:docMk/>
            <pc:sldMk cId="4215611820" sldId="385"/>
            <ac:spMk id="4" creationId="{4E3D0751-6F75-D235-C5AA-370B0D9552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EF0AF-75C7-4F3E-A4BE-8D3191B0F012}" type="datetimeFigureOut">
              <a:rPr lang="nl-BE" smtClean="0"/>
              <a:t>4/03/2024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3AE22-927D-412C-BFA2-8C147A72F92B}" type="slidenum">
              <a:rPr lang="nl-BE" smtClean="0"/>
              <a:t>‹nr.›</a:t>
            </a:fld>
            <a:endParaRPr lang="nl-BE"/>
          </a:p>
        </p:txBody>
      </p:sp>
    </p:spTree>
    <p:extLst>
      <p:ext uri="{BB962C8B-B14F-4D97-AF65-F5344CB8AC3E}">
        <p14:creationId xmlns:p14="http://schemas.microsoft.com/office/powerpoint/2010/main" val="392727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85E0-8FBE-44D1-92C5-B65D52AB838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7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309D6-6732-82F6-1A2F-5614F1CDE11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8AA0A4-9F8F-4741-6407-67E6DCEF6AC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D4AF93C-01B7-3467-B8FC-72AF34994083}"/>
              </a:ext>
            </a:extLst>
          </p:cNvPr>
          <p:cNvSpPr>
            <a:spLocks noGrp="1"/>
          </p:cNvSpPr>
          <p:nvPr>
            <p:ph type="body" idx="1"/>
          </p:nvPr>
        </p:nvSpPr>
        <p:spPr/>
        <p:txBody>
          <a:bodyPr/>
          <a:lstStyle/>
          <a:p>
            <a:pPr marL="228600" indent="0" algn="l">
              <a:buFont typeface="Arial" panose="020B0604020202020204" pitchFamily="34" charset="0"/>
              <a:buNone/>
            </a:pPr>
            <a:r>
              <a:rPr lang="en-US" sz="1100" dirty="0"/>
              <a:t>social fields of activities</a:t>
            </a:r>
          </a:p>
          <a:p>
            <a:pPr marL="228600" indent="0" algn="l">
              <a:buFont typeface="Arial" panose="020B0604020202020204" pitchFamily="34" charset="0"/>
              <a:buNone/>
            </a:pPr>
            <a:r>
              <a:rPr lang="en-US" sz="1100" dirty="0"/>
              <a:t>like education, citizenship, culture, social and health issues, environmental issues, consumer</a:t>
            </a:r>
          </a:p>
          <a:p>
            <a:pPr marL="228600" indent="0" algn="l">
              <a:buFont typeface="Arial" panose="020B0604020202020204" pitchFamily="34" charset="0"/>
              <a:buNone/>
            </a:pPr>
            <a:r>
              <a:rPr lang="en-US" sz="1100" dirty="0"/>
              <a:t>protection and sport,</a:t>
            </a:r>
            <a:endParaRPr lang="fr-FR" sz="1100" dirty="0"/>
          </a:p>
          <a:p>
            <a:endParaRPr lang="fr-FR" sz="1100" dirty="0"/>
          </a:p>
        </p:txBody>
      </p:sp>
      <p:sp>
        <p:nvSpPr>
          <p:cNvPr id="4" name="Espace réservé du numéro de diapositive 3">
            <a:extLst>
              <a:ext uri="{FF2B5EF4-FFF2-40B4-BE49-F238E27FC236}">
                <a16:creationId xmlns:a16="http://schemas.microsoft.com/office/drawing/2014/main" id="{3A7136DD-19A0-5423-AA5C-39EA0509401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FR"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37</a:t>
            </a:fld>
            <a:endParaRPr kumimoji="0" lang="fr-FR"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01280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73734-C46F-C6D4-B2AC-86A4BC47F6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2C4DB6-A28C-391A-0F4D-ED438BEEC33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A5AFA9-102A-768B-4D84-A0E233971C1F}"/>
              </a:ext>
            </a:extLst>
          </p:cNvPr>
          <p:cNvSpPr>
            <a:spLocks noGrp="1"/>
          </p:cNvSpPr>
          <p:nvPr>
            <p:ph type="body" idx="1"/>
          </p:nvPr>
        </p:nvSpPr>
        <p:spPr/>
        <p:txBody>
          <a:bodyPr/>
          <a:lstStyle/>
          <a:p>
            <a:pPr marL="228600" indent="0" algn="l">
              <a:buFont typeface="Arial" panose="020B0604020202020204" pitchFamily="34" charset="0"/>
              <a:buNone/>
            </a:pPr>
            <a:r>
              <a:rPr lang="en-GB" sz="1100" noProof="0" dirty="0" err="1"/>
              <a:t>Qatargate</a:t>
            </a:r>
            <a:r>
              <a:rPr lang="en-GB" sz="1100" noProof="0" dirty="0"/>
              <a:t> </a:t>
            </a:r>
            <a:r>
              <a:rPr lang="en-US" sz="1100" dirty="0">
                <a:solidFill>
                  <a:srgbClr val="000000"/>
                </a:solidFill>
                <a:latin typeface="Calibri" panose="020F0502020204030204" pitchFamily="34" charset="0"/>
                <a:cs typeface="Arial" panose="020B0604020202020204" pitchFamily="34" charset="0"/>
              </a:rPr>
              <a:t>with the role of the NGO Fight Impunity, </a:t>
            </a:r>
            <a:endParaRPr lang="fr-FR" sz="1100" dirty="0"/>
          </a:p>
          <a:p>
            <a:endParaRPr lang="fr-FR" sz="1100" dirty="0"/>
          </a:p>
        </p:txBody>
      </p:sp>
      <p:sp>
        <p:nvSpPr>
          <p:cNvPr id="4" name="Espace réservé du numéro de diapositive 3">
            <a:extLst>
              <a:ext uri="{FF2B5EF4-FFF2-40B4-BE49-F238E27FC236}">
                <a16:creationId xmlns:a16="http://schemas.microsoft.com/office/drawing/2014/main" id="{10DFB006-CBDE-BB82-B509-D8D855824D7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FR"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38</a:t>
            </a:fld>
            <a:endParaRPr kumimoji="0" lang="fr-FR"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0984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741DF-D0E6-6E5B-5F8A-E5D6312713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CD1356-AB83-7E69-E9FC-AC84CED5F0E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12FC6DE-03F7-C72C-5142-0E5402FAA4AF}"/>
              </a:ext>
            </a:extLst>
          </p:cNvPr>
          <p:cNvSpPr>
            <a:spLocks noGrp="1"/>
          </p:cNvSpPr>
          <p:nvPr>
            <p:ph type="body" idx="1"/>
          </p:nvPr>
        </p:nvSpPr>
        <p:spPr/>
        <p:txBody>
          <a:bodyPr/>
          <a:lstStyle/>
          <a:p>
            <a:pPr marL="228600" indent="0" algn="l">
              <a:buFont typeface="Arial" panose="020B0604020202020204" pitchFamily="34" charset="0"/>
              <a:buNone/>
            </a:pPr>
            <a:r>
              <a:rPr lang="en-GB" sz="1100" noProof="0" dirty="0" err="1"/>
              <a:t>Qatargate</a:t>
            </a:r>
            <a:r>
              <a:rPr lang="en-GB" sz="1100" noProof="0" dirty="0"/>
              <a:t> </a:t>
            </a:r>
            <a:r>
              <a:rPr lang="en-US" sz="1100" dirty="0">
                <a:solidFill>
                  <a:srgbClr val="000000"/>
                </a:solidFill>
                <a:latin typeface="Calibri" panose="020F0502020204030204" pitchFamily="34" charset="0"/>
                <a:cs typeface="Arial" panose="020B0604020202020204" pitchFamily="34" charset="0"/>
              </a:rPr>
              <a:t>with the role of the NGO Fight Impunity, </a:t>
            </a:r>
          </a:p>
          <a:p>
            <a:pPr marL="228600" indent="0" algn="l">
              <a:buFont typeface="Arial" panose="020B0604020202020204" pitchFamily="34" charset="0"/>
              <a:buNone/>
            </a:pPr>
            <a:endParaRPr lang="en-US" sz="1100" dirty="0">
              <a:solidFill>
                <a:srgbClr val="000000"/>
              </a:solidFill>
              <a:latin typeface="Calibri" panose="020F0502020204030204" pitchFamily="34" charset="0"/>
              <a:cs typeface="Arial" panose="020B0604020202020204" pitchFamily="34" charset="0"/>
            </a:endParaRPr>
          </a:p>
          <a:p>
            <a:pPr marL="228600" indent="0" algn="l">
              <a:buFont typeface="Arial" panose="020B0604020202020204" pitchFamily="34" charset="0"/>
              <a:buNone/>
            </a:pPr>
            <a:r>
              <a:rPr lang="en-US" sz="1100" dirty="0">
                <a:solidFill>
                  <a:srgbClr val="000000"/>
                </a:solidFill>
                <a:latin typeface="Calibri" panose="020F0502020204030204" pitchFamily="34" charset="0"/>
                <a:cs typeface="Arial" panose="020B0604020202020204" pitchFamily="34" charset="0"/>
              </a:rPr>
              <a:t>Rec =&gt; encouragements</a:t>
            </a:r>
            <a:endParaRPr lang="fr-FR" sz="1100" dirty="0"/>
          </a:p>
          <a:p>
            <a:endParaRPr lang="fr-FR" sz="1100" dirty="0"/>
          </a:p>
        </p:txBody>
      </p:sp>
      <p:sp>
        <p:nvSpPr>
          <p:cNvPr id="4" name="Espace réservé du numéro de diapositive 3">
            <a:extLst>
              <a:ext uri="{FF2B5EF4-FFF2-40B4-BE49-F238E27FC236}">
                <a16:creationId xmlns:a16="http://schemas.microsoft.com/office/drawing/2014/main" id="{0FEFEA9A-53C3-E2A2-106D-29127EAEF32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FR"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39</a:t>
            </a:fld>
            <a:endParaRPr kumimoji="0" lang="fr-FR"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2741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D64A1-359E-F188-98E4-A85F5FCA677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AE0129-257F-FB33-DBF8-084E533BF9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6F3E04-79B0-D119-7649-571B801DBCB4}"/>
              </a:ext>
            </a:extLst>
          </p:cNvPr>
          <p:cNvSpPr>
            <a:spLocks noGrp="1"/>
          </p:cNvSpPr>
          <p:nvPr>
            <p:ph type="body" idx="1"/>
          </p:nvPr>
        </p:nvSpPr>
        <p:spPr/>
        <p:txBody>
          <a:bodyPr/>
          <a:lstStyle/>
          <a:p>
            <a:pPr marL="228600" indent="0" algn="l">
              <a:buFont typeface="Arial" panose="020B0604020202020204" pitchFamily="34" charset="0"/>
              <a:buNone/>
            </a:pPr>
            <a:r>
              <a:rPr lang="en-GB" sz="1100" noProof="0" dirty="0" err="1"/>
              <a:t>Qatargate</a:t>
            </a:r>
            <a:r>
              <a:rPr lang="en-GB" sz="1100" noProof="0" dirty="0"/>
              <a:t> </a:t>
            </a:r>
            <a:r>
              <a:rPr lang="en-US" sz="1100" dirty="0">
                <a:solidFill>
                  <a:srgbClr val="000000"/>
                </a:solidFill>
                <a:latin typeface="Calibri" panose="020F0502020204030204" pitchFamily="34" charset="0"/>
                <a:cs typeface="Arial" panose="020B0604020202020204" pitchFamily="34" charset="0"/>
              </a:rPr>
              <a:t>with the role of the NGO Fight Impunity, </a:t>
            </a:r>
          </a:p>
          <a:p>
            <a:pPr marL="228600" indent="0" algn="l">
              <a:buFont typeface="Arial" panose="020B0604020202020204" pitchFamily="34" charset="0"/>
              <a:buNone/>
            </a:pPr>
            <a:endParaRPr lang="en-US" sz="1100" dirty="0">
              <a:solidFill>
                <a:srgbClr val="000000"/>
              </a:solidFill>
              <a:latin typeface="Calibri" panose="020F0502020204030204" pitchFamily="34" charset="0"/>
              <a:cs typeface="Arial" panose="020B0604020202020204" pitchFamily="34" charset="0"/>
            </a:endParaRPr>
          </a:p>
          <a:p>
            <a:pPr marL="228600" indent="0" algn="l">
              <a:buFont typeface="Arial" panose="020B0604020202020204" pitchFamily="34" charset="0"/>
              <a:buNone/>
            </a:pPr>
            <a:r>
              <a:rPr lang="en-US" sz="1100" dirty="0">
                <a:solidFill>
                  <a:srgbClr val="000000"/>
                </a:solidFill>
                <a:latin typeface="Calibri" panose="020F0502020204030204" pitchFamily="34" charset="0"/>
                <a:cs typeface="Arial" panose="020B0604020202020204" pitchFamily="34" charset="0"/>
              </a:rPr>
              <a:t>Rec =&gt; encouragements</a:t>
            </a:r>
            <a:endParaRPr lang="fr-FR" sz="1100" dirty="0"/>
          </a:p>
          <a:p>
            <a:endParaRPr lang="fr-FR" sz="1100" dirty="0"/>
          </a:p>
        </p:txBody>
      </p:sp>
      <p:sp>
        <p:nvSpPr>
          <p:cNvPr id="4" name="Espace réservé du numéro de diapositive 3">
            <a:extLst>
              <a:ext uri="{FF2B5EF4-FFF2-40B4-BE49-F238E27FC236}">
                <a16:creationId xmlns:a16="http://schemas.microsoft.com/office/drawing/2014/main" id="{B5652016-63F6-03D4-78D1-AD44C8760AC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FR"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lang="fr-FR"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5196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7F3D5-1513-79FD-BEB6-09450D47A54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3C23E3-EFAB-12E3-68DC-6C7683BBF82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1F0F748-6743-2E9E-5265-DD16CA7BBECB}"/>
              </a:ext>
            </a:extLst>
          </p:cNvPr>
          <p:cNvSpPr>
            <a:spLocks noGrp="1"/>
          </p:cNvSpPr>
          <p:nvPr>
            <p:ph type="body" idx="1"/>
          </p:nvPr>
        </p:nvSpPr>
        <p:spPr/>
        <p:txBody>
          <a:bodyPr/>
          <a:lstStyle/>
          <a:p>
            <a:pPr marL="228600" indent="0" algn="l">
              <a:buFont typeface="Arial" panose="020B0604020202020204" pitchFamily="34" charset="0"/>
              <a:buNone/>
            </a:pPr>
            <a:r>
              <a:rPr lang="en-GB" sz="1100" noProof="0" dirty="0" err="1"/>
              <a:t>Qatargate</a:t>
            </a:r>
            <a:r>
              <a:rPr lang="en-GB" sz="1100" noProof="0" dirty="0"/>
              <a:t> </a:t>
            </a:r>
            <a:r>
              <a:rPr lang="en-US" sz="1100" dirty="0">
                <a:solidFill>
                  <a:srgbClr val="000000"/>
                </a:solidFill>
                <a:latin typeface="Calibri" panose="020F0502020204030204" pitchFamily="34" charset="0"/>
                <a:cs typeface="Arial" panose="020B0604020202020204" pitchFamily="34" charset="0"/>
              </a:rPr>
              <a:t>with the role of the NGO Fight Impunity, </a:t>
            </a:r>
          </a:p>
          <a:p>
            <a:pPr marL="228600" indent="0" algn="l">
              <a:buFont typeface="Arial" panose="020B0604020202020204" pitchFamily="34" charset="0"/>
              <a:buNone/>
            </a:pPr>
            <a:endParaRPr lang="en-US" sz="1100" dirty="0">
              <a:solidFill>
                <a:srgbClr val="000000"/>
              </a:solidFill>
              <a:latin typeface="Calibri" panose="020F0502020204030204" pitchFamily="34" charset="0"/>
              <a:cs typeface="Arial" panose="020B0604020202020204" pitchFamily="34" charset="0"/>
            </a:endParaRPr>
          </a:p>
          <a:p>
            <a:pPr marL="228600" indent="0" algn="l">
              <a:buFont typeface="Arial" panose="020B0604020202020204" pitchFamily="34" charset="0"/>
              <a:buNone/>
            </a:pPr>
            <a:r>
              <a:rPr lang="en-US" sz="1100" dirty="0">
                <a:solidFill>
                  <a:srgbClr val="000000"/>
                </a:solidFill>
                <a:latin typeface="Calibri" panose="020F0502020204030204" pitchFamily="34" charset="0"/>
                <a:cs typeface="Arial" panose="020B0604020202020204" pitchFamily="34" charset="0"/>
              </a:rPr>
              <a:t>Rec =&gt; encouragements</a:t>
            </a:r>
            <a:endParaRPr lang="fr-FR" sz="1100" dirty="0"/>
          </a:p>
          <a:p>
            <a:endParaRPr lang="fr-FR" sz="1100" dirty="0"/>
          </a:p>
        </p:txBody>
      </p:sp>
      <p:sp>
        <p:nvSpPr>
          <p:cNvPr id="4" name="Espace réservé du numéro de diapositive 3">
            <a:extLst>
              <a:ext uri="{FF2B5EF4-FFF2-40B4-BE49-F238E27FC236}">
                <a16:creationId xmlns:a16="http://schemas.microsoft.com/office/drawing/2014/main" id="{D355DBAE-70C8-E8E1-B357-06C355ABAF2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FR"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lang="fr-FR"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5284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F2C6F-F584-E80E-2ECD-9A93D6E638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479094-4E5C-DC5D-B8A8-9BDD2F9DA0D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5A94B4-9B37-A2FF-60C2-33BB31ECDC51}"/>
              </a:ext>
            </a:extLst>
          </p:cNvPr>
          <p:cNvSpPr>
            <a:spLocks noGrp="1"/>
          </p:cNvSpPr>
          <p:nvPr>
            <p:ph type="body" idx="1"/>
          </p:nvPr>
        </p:nvSpPr>
        <p:spPr/>
        <p:txBody>
          <a:bodyPr/>
          <a:lstStyle/>
          <a:p>
            <a:pPr marL="228600" indent="0" algn="l">
              <a:buFont typeface="Arial" panose="020B0604020202020204" pitchFamily="34" charset="0"/>
              <a:buNone/>
            </a:pPr>
            <a:r>
              <a:rPr lang="en-GB" sz="1100" noProof="0" dirty="0" err="1"/>
              <a:t>Qatargate</a:t>
            </a:r>
            <a:r>
              <a:rPr lang="en-GB" sz="1100" noProof="0" dirty="0"/>
              <a:t> </a:t>
            </a:r>
            <a:r>
              <a:rPr lang="en-US" sz="1100" dirty="0">
                <a:solidFill>
                  <a:srgbClr val="000000"/>
                </a:solidFill>
                <a:latin typeface="Calibri" panose="020F0502020204030204" pitchFamily="34" charset="0"/>
                <a:cs typeface="Arial" panose="020B0604020202020204" pitchFamily="34" charset="0"/>
              </a:rPr>
              <a:t>with the role of the NGO Fight Impunity, </a:t>
            </a:r>
          </a:p>
          <a:p>
            <a:pPr marL="228600" indent="0" algn="l">
              <a:buFont typeface="Arial" panose="020B0604020202020204" pitchFamily="34" charset="0"/>
              <a:buNone/>
            </a:pPr>
            <a:endParaRPr lang="en-US" sz="1100" dirty="0">
              <a:solidFill>
                <a:srgbClr val="000000"/>
              </a:solidFill>
              <a:latin typeface="Calibri" panose="020F0502020204030204" pitchFamily="34" charset="0"/>
              <a:cs typeface="Arial" panose="020B0604020202020204" pitchFamily="34" charset="0"/>
            </a:endParaRPr>
          </a:p>
          <a:p>
            <a:pPr marL="228600" indent="0" algn="l">
              <a:buFont typeface="Arial" panose="020B0604020202020204" pitchFamily="34" charset="0"/>
              <a:buNone/>
            </a:pPr>
            <a:r>
              <a:rPr lang="en-US" sz="1100" dirty="0">
                <a:solidFill>
                  <a:srgbClr val="000000"/>
                </a:solidFill>
                <a:latin typeface="Calibri" panose="020F0502020204030204" pitchFamily="34" charset="0"/>
                <a:cs typeface="Arial" panose="020B0604020202020204" pitchFamily="34" charset="0"/>
              </a:rPr>
              <a:t>Rec =&gt; encouragements</a:t>
            </a:r>
            <a:endParaRPr lang="fr-FR" sz="1100" dirty="0"/>
          </a:p>
          <a:p>
            <a:endParaRPr lang="fr-FR" sz="1100" dirty="0"/>
          </a:p>
        </p:txBody>
      </p:sp>
      <p:sp>
        <p:nvSpPr>
          <p:cNvPr id="4" name="Espace réservé du numéro de diapositive 3">
            <a:extLst>
              <a:ext uri="{FF2B5EF4-FFF2-40B4-BE49-F238E27FC236}">
                <a16:creationId xmlns:a16="http://schemas.microsoft.com/office/drawing/2014/main" id="{AF054CC5-34B7-80F7-3696-47DAA104A61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FR"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42</a:t>
            </a:fld>
            <a:endParaRPr kumimoji="0" lang="fr-FR"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4301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0" algn="l">
              <a:buFont typeface="Arial" panose="020B0604020202020204" pitchFamily="34" charset="0"/>
              <a:buNone/>
            </a:pPr>
            <a:endParaRPr lang="fr-FR" sz="1100" dirty="0"/>
          </a:p>
          <a:p>
            <a:endParaRPr lang="fr-FR" sz="1100"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FR"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43</a:t>
            </a:fld>
            <a:endParaRPr kumimoji="0" lang="fr-FR"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4801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Niet gewoon ruimte die ze innemen, het is ruimte die ze afdwongen.</a:t>
            </a:r>
          </a:p>
          <a:p>
            <a:endParaRPr lang="nl-BE" dirty="0"/>
          </a:p>
          <a:p>
            <a:r>
              <a:rPr lang="nl-BE" dirty="0"/>
              <a:t>VOORBEELDEN TOEVOEGEN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85E0-8FBE-44D1-92C5-B65D52AB838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95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85E0-8FBE-44D1-92C5-B65D52AB838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30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85E0-8FBE-44D1-92C5-B65D52AB838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79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85E0-8FBE-44D1-92C5-B65D52AB838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38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85E0-8FBE-44D1-92C5-B65D52AB838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5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https://www.v-dem.net/data_analysis/MapGraph/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85E0-8FBE-44D1-92C5-B65D52AB838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31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https://www.v-dem.net/data_analysis/MapGraph/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85E0-8FBE-44D1-92C5-B65D52AB838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5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fr-BE" sz="1100" dirty="0"/>
          </a:p>
        </p:txBody>
      </p:sp>
      <p:sp>
        <p:nvSpPr>
          <p:cNvPr id="98" name="Google Shape;98;p1: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83545"/>
            <a:ext cx="155448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D7AC22-6EAF-4BEC-9373-8EBECFACBB79}" type="datetime1">
              <a:rPr lang="nl-BE" smtClean="0"/>
              <a:t>4/03/2024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1B6B1B0-F227-43E7-B1A6-583E3DD98853}" type="slidenum">
              <a:rPr lang="nl-BE" smtClean="0"/>
              <a:t>‹nr.›</a:t>
            </a:fld>
            <a:endParaRPr lang="nl-BE"/>
          </a:p>
        </p:txBody>
      </p:sp>
    </p:spTree>
    <p:extLst>
      <p:ext uri="{BB962C8B-B14F-4D97-AF65-F5344CB8AC3E}">
        <p14:creationId xmlns:p14="http://schemas.microsoft.com/office/powerpoint/2010/main" val="674486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E77EE-D1CD-48BF-BC37-4D28EC7C639D}" type="datetime1">
              <a:rPr lang="nl-BE" smtClean="0"/>
              <a:t>4/03/2024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1B6B1B0-F227-43E7-B1A6-583E3DD98853}" type="slidenum">
              <a:rPr lang="nl-BE" smtClean="0"/>
              <a:t>‹nr.›</a:t>
            </a:fld>
            <a:endParaRPr lang="nl-BE"/>
          </a:p>
        </p:txBody>
      </p:sp>
    </p:spTree>
    <p:extLst>
      <p:ext uri="{BB962C8B-B14F-4D97-AF65-F5344CB8AC3E}">
        <p14:creationId xmlns:p14="http://schemas.microsoft.com/office/powerpoint/2010/main" val="154711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9"/>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6" y="6884197"/>
            <a:ext cx="15773400" cy="2250281"/>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B7B60-6DFF-4C3F-9AA3-95C2B5AA3F46}" type="datetime1">
              <a:rPr lang="nl-BE" smtClean="0"/>
              <a:t>4/03/2024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1B6B1B0-F227-43E7-B1A6-583E3DD98853}" type="slidenum">
              <a:rPr lang="nl-BE" smtClean="0"/>
              <a:t>‹nr.›</a:t>
            </a:fld>
            <a:endParaRPr lang="nl-BE"/>
          </a:p>
        </p:txBody>
      </p:sp>
    </p:spTree>
    <p:extLst>
      <p:ext uri="{BB962C8B-B14F-4D97-AF65-F5344CB8AC3E}">
        <p14:creationId xmlns:p14="http://schemas.microsoft.com/office/powerpoint/2010/main" val="26831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BE9C19-DFD0-4943-B6FC-B26AD3CA0BD9}" type="datetime1">
              <a:rPr lang="nl-BE" smtClean="0"/>
              <a:t>4/03/2024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1B6B1B0-F227-43E7-B1A6-583E3DD98853}" type="slidenum">
              <a:rPr lang="nl-BE" smtClean="0"/>
              <a:t>‹nr.›</a:t>
            </a:fld>
            <a:endParaRPr lang="nl-BE"/>
          </a:p>
        </p:txBody>
      </p:sp>
    </p:spTree>
    <p:extLst>
      <p:ext uri="{BB962C8B-B14F-4D97-AF65-F5344CB8AC3E}">
        <p14:creationId xmlns:p14="http://schemas.microsoft.com/office/powerpoint/2010/main" val="1773952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0"/>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4" y="3757613"/>
            <a:ext cx="773668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1"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1A8A3F-FFAE-43E0-86A8-1531B9C7C432}" type="datetime1">
              <a:rPr lang="nl-BE" smtClean="0"/>
              <a:t>4/03/2024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81B6B1B0-F227-43E7-B1A6-583E3DD98853}" type="slidenum">
              <a:rPr lang="nl-BE" smtClean="0"/>
              <a:t>‹nr.›</a:t>
            </a:fld>
            <a:endParaRPr lang="nl-BE"/>
          </a:p>
        </p:txBody>
      </p:sp>
    </p:spTree>
    <p:extLst>
      <p:ext uri="{BB962C8B-B14F-4D97-AF65-F5344CB8AC3E}">
        <p14:creationId xmlns:p14="http://schemas.microsoft.com/office/powerpoint/2010/main" val="3382384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0A1A00-B8B3-4A3C-B6BD-59796CE3D04B}" type="datetime1">
              <a:rPr lang="nl-BE" smtClean="0"/>
              <a:t>4/03/2024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81B6B1B0-F227-43E7-B1A6-583E3DD98853}" type="slidenum">
              <a:rPr lang="nl-BE" smtClean="0"/>
              <a:t>‹nr.›</a:t>
            </a:fld>
            <a:endParaRPr lang="nl-BE"/>
          </a:p>
        </p:txBody>
      </p:sp>
    </p:spTree>
    <p:extLst>
      <p:ext uri="{BB962C8B-B14F-4D97-AF65-F5344CB8AC3E}">
        <p14:creationId xmlns:p14="http://schemas.microsoft.com/office/powerpoint/2010/main" val="3054371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89EDD-ED0D-454A-AE7F-CBE22EF30DA6}" type="datetime1">
              <a:rPr lang="nl-BE" smtClean="0"/>
              <a:t>4/03/2024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81B6B1B0-F227-43E7-B1A6-583E3DD98853}" type="slidenum">
              <a:rPr lang="nl-BE" smtClean="0"/>
              <a:t>‹nr.›</a:t>
            </a:fld>
            <a:endParaRPr lang="nl-BE"/>
          </a:p>
        </p:txBody>
      </p:sp>
    </p:spTree>
    <p:extLst>
      <p:ext uri="{BB962C8B-B14F-4D97-AF65-F5344CB8AC3E}">
        <p14:creationId xmlns:p14="http://schemas.microsoft.com/office/powerpoint/2010/main" val="2232346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745EC37-3F2F-4660-A6E7-EE0C271BDC28}" type="datetime1">
              <a:rPr lang="nl-BE" smtClean="0"/>
              <a:t>4/03/2024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1B6B1B0-F227-43E7-B1A6-583E3DD98853}" type="slidenum">
              <a:rPr lang="nl-BE" smtClean="0"/>
              <a:t>‹nr.›</a:t>
            </a:fld>
            <a:endParaRPr lang="nl-BE"/>
          </a:p>
        </p:txBody>
      </p:sp>
    </p:spTree>
    <p:extLst>
      <p:ext uri="{BB962C8B-B14F-4D97-AF65-F5344CB8AC3E}">
        <p14:creationId xmlns:p14="http://schemas.microsoft.com/office/powerpoint/2010/main" val="75829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40"/>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27C2E02-62A8-4347-AAEE-FA0F0A6B5BDE}" type="datetime1">
              <a:rPr lang="nl-BE" smtClean="0"/>
              <a:t>4/03/2024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1B6B1B0-F227-43E7-B1A6-583E3DD98853}" type="slidenum">
              <a:rPr lang="nl-BE" smtClean="0"/>
              <a:t>‹nr.›</a:t>
            </a:fld>
            <a:endParaRPr lang="nl-BE"/>
          </a:p>
        </p:txBody>
      </p:sp>
    </p:spTree>
    <p:extLst>
      <p:ext uri="{BB962C8B-B14F-4D97-AF65-F5344CB8AC3E}">
        <p14:creationId xmlns:p14="http://schemas.microsoft.com/office/powerpoint/2010/main" val="342111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774B9-60C5-41D4-87AE-7A9095571F70}" type="datetime1">
              <a:rPr lang="nl-BE" smtClean="0"/>
              <a:t>4/03/2024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1B6B1B0-F227-43E7-B1A6-583E3DD98853}" type="slidenum">
              <a:rPr lang="nl-BE" smtClean="0"/>
              <a:t>‹nr.›</a:t>
            </a:fld>
            <a:endParaRPr lang="nl-BE"/>
          </a:p>
        </p:txBody>
      </p:sp>
    </p:spTree>
    <p:extLst>
      <p:ext uri="{BB962C8B-B14F-4D97-AF65-F5344CB8AC3E}">
        <p14:creationId xmlns:p14="http://schemas.microsoft.com/office/powerpoint/2010/main" val="203523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1"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AB8B92-D3A0-433B-91B3-D77C86ABC2A1}" type="datetime1">
              <a:rPr lang="nl-BE" smtClean="0"/>
              <a:t>4/03/2024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1B6B1B0-F227-43E7-B1A6-583E3DD98853}" type="slidenum">
              <a:rPr lang="nl-BE" smtClean="0"/>
              <a:t>‹nr.›</a:t>
            </a:fld>
            <a:endParaRPr lang="nl-BE"/>
          </a:p>
        </p:txBody>
      </p:sp>
    </p:spTree>
    <p:extLst>
      <p:ext uri="{BB962C8B-B14F-4D97-AF65-F5344CB8AC3E}">
        <p14:creationId xmlns:p14="http://schemas.microsoft.com/office/powerpoint/2010/main" val="3838636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94D1-5BB4-F3E3-A09C-B59118F9B80F}"/>
              </a:ext>
            </a:extLst>
          </p:cNvPr>
          <p:cNvSpPr>
            <a:spLocks noGrp="1"/>
          </p:cNvSpPr>
          <p:nvPr>
            <p:ph type="ctrTitle" hasCustomPrompt="1"/>
          </p:nvPr>
        </p:nvSpPr>
        <p:spPr>
          <a:xfrm>
            <a:off x="2286000" y="1683545"/>
            <a:ext cx="13716000" cy="3581400"/>
          </a:xfrm>
        </p:spPr>
        <p:txBody>
          <a:bodyPr anchor="b"/>
          <a:lstStyle>
            <a:lvl1pPr algn="ctr">
              <a:defRPr sz="9000" spc="450"/>
            </a:lvl1pPr>
          </a:lstStyle>
          <a:p>
            <a:r>
              <a:rPr lang="en-GB" dirty="0"/>
              <a:t>CLICK TO EDIT MASTER TITLE STYLE</a:t>
            </a:r>
            <a:endParaRPr lang="fr-FR" dirty="0"/>
          </a:p>
        </p:txBody>
      </p:sp>
      <p:sp>
        <p:nvSpPr>
          <p:cNvPr id="3" name="Subtitle 2">
            <a:extLst>
              <a:ext uri="{FF2B5EF4-FFF2-40B4-BE49-F238E27FC236}">
                <a16:creationId xmlns:a16="http://schemas.microsoft.com/office/drawing/2014/main" id="{8A012957-41A1-B492-BF6F-07CCF695180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fr-FR" dirty="0"/>
          </a:p>
        </p:txBody>
      </p:sp>
      <p:sp>
        <p:nvSpPr>
          <p:cNvPr id="21" name="TextBox 20">
            <a:extLst>
              <a:ext uri="{FF2B5EF4-FFF2-40B4-BE49-F238E27FC236}">
                <a16:creationId xmlns:a16="http://schemas.microsoft.com/office/drawing/2014/main" id="{7AC38953-B2EA-A99F-4E3A-C0611FC68221}"/>
              </a:ext>
            </a:extLst>
          </p:cNvPr>
          <p:cNvSpPr txBox="1"/>
          <p:nvPr userDrawn="1"/>
        </p:nvSpPr>
        <p:spPr>
          <a:xfrm>
            <a:off x="1217644" y="9571019"/>
            <a:ext cx="5234474" cy="369332"/>
          </a:xfrm>
          <a:prstGeom prst="rect">
            <a:avLst/>
          </a:prstGeom>
          <a:noFill/>
        </p:spPr>
        <p:txBody>
          <a:bodyPr wrap="square" rtlCol="0">
            <a:spAutoFit/>
          </a:bodyPr>
          <a:lstStyle/>
          <a:p>
            <a:fld id="{27E788AE-53CC-4507-BC91-3C4B102E632E}" type="datetime1">
              <a:rPr lang="fr-FR" sz="1800" smtClean="0">
                <a:solidFill>
                  <a:schemeClr val="tx2"/>
                </a:solidFill>
              </a:rPr>
              <a:t>04/03/2024</a:t>
            </a:fld>
            <a:endParaRPr lang="fr-FR" sz="1800" dirty="0">
              <a:solidFill>
                <a:schemeClr val="tx2"/>
              </a:solidFill>
            </a:endParaRPr>
          </a:p>
        </p:txBody>
      </p:sp>
    </p:spTree>
    <p:extLst>
      <p:ext uri="{BB962C8B-B14F-4D97-AF65-F5344CB8AC3E}">
        <p14:creationId xmlns:p14="http://schemas.microsoft.com/office/powerpoint/2010/main" val="935055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D47B-58E0-89C3-0DF3-838AC297144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A038C5D7-B175-53D7-FF79-960DDEB98F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A8ADF9C1-59FE-2E34-365D-B61F2E7EA0F3}"/>
              </a:ext>
            </a:extLst>
          </p:cNvPr>
          <p:cNvSpPr>
            <a:spLocks noGrp="1"/>
          </p:cNvSpPr>
          <p:nvPr>
            <p:ph type="dt" sz="half" idx="10"/>
          </p:nvPr>
        </p:nvSpPr>
        <p:spPr/>
        <p:txBody>
          <a:bodyPr/>
          <a:lstStyle/>
          <a:p>
            <a:fld id="{95435EFD-46D7-4178-90DD-21C26713D802}" type="datetime1">
              <a:rPr lang="fr-FR" smtClean="0"/>
              <a:t>04/03/2024</a:t>
            </a:fld>
            <a:endParaRPr lang="fr-FR"/>
          </a:p>
        </p:txBody>
      </p:sp>
      <p:sp>
        <p:nvSpPr>
          <p:cNvPr id="5" name="Footer Placeholder 4">
            <a:extLst>
              <a:ext uri="{FF2B5EF4-FFF2-40B4-BE49-F238E27FC236}">
                <a16:creationId xmlns:a16="http://schemas.microsoft.com/office/drawing/2014/main" id="{D0476178-726C-FF0E-508E-185A0BE4F551}"/>
              </a:ext>
            </a:extLst>
          </p:cNvPr>
          <p:cNvSpPr>
            <a:spLocks noGrp="1"/>
          </p:cNvSpPr>
          <p:nvPr>
            <p:ph type="ftr" sz="quarter" idx="11"/>
          </p:nvPr>
        </p:nvSpPr>
        <p:spPr/>
        <p:txBody>
          <a:bodyPr/>
          <a:lstStyle/>
          <a:p>
            <a:r>
              <a:rPr lang="fr-FR" dirty="0"/>
              <a:t>European Civic Forum - 2023</a:t>
            </a:r>
          </a:p>
        </p:txBody>
      </p:sp>
    </p:spTree>
    <p:extLst>
      <p:ext uri="{BB962C8B-B14F-4D97-AF65-F5344CB8AC3E}">
        <p14:creationId xmlns:p14="http://schemas.microsoft.com/office/powerpoint/2010/main" val="3504100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D0D1-CB97-B67C-599B-A5733280B98F}"/>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113435B-456A-7E05-58B5-12CC85676C54}"/>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210A3A-E8AD-BFAF-3E11-E075E1C3B32E}"/>
              </a:ext>
            </a:extLst>
          </p:cNvPr>
          <p:cNvSpPr>
            <a:spLocks noGrp="1"/>
          </p:cNvSpPr>
          <p:nvPr>
            <p:ph type="dt" sz="half" idx="10"/>
          </p:nvPr>
        </p:nvSpPr>
        <p:spPr/>
        <p:txBody>
          <a:bodyPr/>
          <a:lstStyle/>
          <a:p>
            <a:fld id="{D3FF9080-381C-41FB-A3FF-189629D646B2}" type="datetime1">
              <a:rPr lang="fr-FR" smtClean="0"/>
              <a:t>04/03/2024</a:t>
            </a:fld>
            <a:endParaRPr lang="fr-FR"/>
          </a:p>
        </p:txBody>
      </p:sp>
      <p:sp>
        <p:nvSpPr>
          <p:cNvPr id="5" name="Footer Placeholder 4">
            <a:extLst>
              <a:ext uri="{FF2B5EF4-FFF2-40B4-BE49-F238E27FC236}">
                <a16:creationId xmlns:a16="http://schemas.microsoft.com/office/drawing/2014/main" id="{52C92C2A-20AC-04AA-F983-1AB09FB3EFD2}"/>
              </a:ext>
            </a:extLst>
          </p:cNvPr>
          <p:cNvSpPr>
            <a:spLocks noGrp="1"/>
          </p:cNvSpPr>
          <p:nvPr>
            <p:ph type="ftr" sz="quarter" idx="11"/>
          </p:nvPr>
        </p:nvSpPr>
        <p:spPr/>
        <p:txBody>
          <a:bodyPr/>
          <a:lstStyle/>
          <a:p>
            <a:r>
              <a:rPr lang="fr-FR"/>
              <a:t>European Civic Forum - 2023</a:t>
            </a:r>
          </a:p>
        </p:txBody>
      </p:sp>
      <p:sp>
        <p:nvSpPr>
          <p:cNvPr id="6" name="Slide Number Placeholder 5">
            <a:extLst>
              <a:ext uri="{FF2B5EF4-FFF2-40B4-BE49-F238E27FC236}">
                <a16:creationId xmlns:a16="http://schemas.microsoft.com/office/drawing/2014/main" id="{7A8857A7-5BAD-A94F-87D2-78D494FF5265}"/>
              </a:ext>
            </a:extLst>
          </p:cNvPr>
          <p:cNvSpPr>
            <a:spLocks noGrp="1"/>
          </p:cNvSpPr>
          <p:nvPr>
            <p:ph type="sldNum" sz="quarter" idx="12"/>
          </p:nvPr>
        </p:nvSpPr>
        <p:spPr>
          <a:xfrm>
            <a:off x="12915900" y="9534526"/>
            <a:ext cx="4114800" cy="547688"/>
          </a:xfrm>
          <a:prstGeom prst="rect">
            <a:avLst/>
          </a:prstGeom>
        </p:spPr>
        <p:txBody>
          <a:bodyPr/>
          <a:lstStyle/>
          <a:p>
            <a:fld id="{4B0347B4-DC71-4861-AD23-527C9C5589BB}" type="slidenum">
              <a:rPr lang="fr-FR" smtClean="0"/>
              <a:t>‹nr.›</a:t>
            </a:fld>
            <a:endParaRPr lang="fr-FR"/>
          </a:p>
        </p:txBody>
      </p:sp>
    </p:spTree>
    <p:extLst>
      <p:ext uri="{BB962C8B-B14F-4D97-AF65-F5344CB8AC3E}">
        <p14:creationId xmlns:p14="http://schemas.microsoft.com/office/powerpoint/2010/main" val="1132393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734C-7635-57B3-E2D4-F3307DAEEBCE}"/>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3FFDF62-3D93-3674-2C55-1AE6CF35EBD8}"/>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9805C288-B470-AD71-A6C2-102839ACB692}"/>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BD21F5E3-BF5D-58F0-55D1-A154B47D5216}"/>
              </a:ext>
            </a:extLst>
          </p:cNvPr>
          <p:cNvSpPr>
            <a:spLocks noGrp="1"/>
          </p:cNvSpPr>
          <p:nvPr>
            <p:ph type="dt" sz="half" idx="10"/>
          </p:nvPr>
        </p:nvSpPr>
        <p:spPr/>
        <p:txBody>
          <a:bodyPr/>
          <a:lstStyle/>
          <a:p>
            <a:fld id="{0F6B680A-E93F-4560-B10A-9C66A1A3063C}" type="datetime1">
              <a:rPr lang="fr-FR" smtClean="0"/>
              <a:t>04/03/2024</a:t>
            </a:fld>
            <a:endParaRPr lang="fr-FR"/>
          </a:p>
        </p:txBody>
      </p:sp>
      <p:sp>
        <p:nvSpPr>
          <p:cNvPr id="6" name="Footer Placeholder 5">
            <a:extLst>
              <a:ext uri="{FF2B5EF4-FFF2-40B4-BE49-F238E27FC236}">
                <a16:creationId xmlns:a16="http://schemas.microsoft.com/office/drawing/2014/main" id="{4318EA69-1764-FEEC-F8CE-46FE91D2BF20}"/>
              </a:ext>
            </a:extLst>
          </p:cNvPr>
          <p:cNvSpPr>
            <a:spLocks noGrp="1"/>
          </p:cNvSpPr>
          <p:nvPr>
            <p:ph type="ftr" sz="quarter" idx="11"/>
          </p:nvPr>
        </p:nvSpPr>
        <p:spPr/>
        <p:txBody>
          <a:bodyPr/>
          <a:lstStyle/>
          <a:p>
            <a:r>
              <a:rPr lang="fr-FR"/>
              <a:t>European Civic Forum - 2023</a:t>
            </a:r>
          </a:p>
        </p:txBody>
      </p:sp>
      <p:sp>
        <p:nvSpPr>
          <p:cNvPr id="7" name="Slide Number Placeholder 6">
            <a:extLst>
              <a:ext uri="{FF2B5EF4-FFF2-40B4-BE49-F238E27FC236}">
                <a16:creationId xmlns:a16="http://schemas.microsoft.com/office/drawing/2014/main" id="{B60366B7-F7AB-7EE6-5E65-6EED6202AEBC}"/>
              </a:ext>
            </a:extLst>
          </p:cNvPr>
          <p:cNvSpPr>
            <a:spLocks noGrp="1"/>
          </p:cNvSpPr>
          <p:nvPr>
            <p:ph type="sldNum" sz="quarter" idx="12"/>
          </p:nvPr>
        </p:nvSpPr>
        <p:spPr>
          <a:xfrm>
            <a:off x="12915900" y="9534526"/>
            <a:ext cx="4114800" cy="547688"/>
          </a:xfrm>
          <a:prstGeom prst="rect">
            <a:avLst/>
          </a:prstGeom>
        </p:spPr>
        <p:txBody>
          <a:bodyPr/>
          <a:lstStyle/>
          <a:p>
            <a:fld id="{4B0347B4-DC71-4861-AD23-527C9C5589BB}" type="slidenum">
              <a:rPr lang="fr-FR" smtClean="0"/>
              <a:t>‹nr.›</a:t>
            </a:fld>
            <a:endParaRPr lang="fr-FR"/>
          </a:p>
        </p:txBody>
      </p:sp>
    </p:spTree>
    <p:extLst>
      <p:ext uri="{BB962C8B-B14F-4D97-AF65-F5344CB8AC3E}">
        <p14:creationId xmlns:p14="http://schemas.microsoft.com/office/powerpoint/2010/main" val="4188430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74C3-447C-4B8F-7D33-103320BD2431}"/>
              </a:ext>
            </a:extLst>
          </p:cNvPr>
          <p:cNvSpPr>
            <a:spLocks noGrp="1"/>
          </p:cNvSpPr>
          <p:nvPr>
            <p:ph type="title"/>
          </p:nvPr>
        </p:nvSpPr>
        <p:spPr>
          <a:xfrm>
            <a:off x="1259682" y="547688"/>
            <a:ext cx="15773400" cy="1988345"/>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B092BEE5-AD69-2D4F-5454-DD4A6FE30A1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20DC8547-4CCD-3A00-8796-21249CED7D5E}"/>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71022EFD-FFC2-335F-04FF-7153A2201C3F}"/>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1A2F618-5F59-711C-2461-F28A1A1D652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7E5C31CC-5A1A-7D77-E9DD-D0DAEA546896}"/>
              </a:ext>
            </a:extLst>
          </p:cNvPr>
          <p:cNvSpPr>
            <a:spLocks noGrp="1"/>
          </p:cNvSpPr>
          <p:nvPr>
            <p:ph type="dt" sz="half" idx="10"/>
          </p:nvPr>
        </p:nvSpPr>
        <p:spPr/>
        <p:txBody>
          <a:bodyPr/>
          <a:lstStyle/>
          <a:p>
            <a:fld id="{004883C6-9CE9-46D3-892E-A667FFC12232}" type="datetime1">
              <a:rPr lang="fr-FR" smtClean="0"/>
              <a:t>04/03/2024</a:t>
            </a:fld>
            <a:endParaRPr lang="fr-FR"/>
          </a:p>
        </p:txBody>
      </p:sp>
      <p:sp>
        <p:nvSpPr>
          <p:cNvPr id="8" name="Footer Placeholder 7">
            <a:extLst>
              <a:ext uri="{FF2B5EF4-FFF2-40B4-BE49-F238E27FC236}">
                <a16:creationId xmlns:a16="http://schemas.microsoft.com/office/drawing/2014/main" id="{05B31B52-EE88-9A62-64BC-D52B7B885F3D}"/>
              </a:ext>
            </a:extLst>
          </p:cNvPr>
          <p:cNvSpPr>
            <a:spLocks noGrp="1"/>
          </p:cNvSpPr>
          <p:nvPr>
            <p:ph type="ftr" sz="quarter" idx="11"/>
          </p:nvPr>
        </p:nvSpPr>
        <p:spPr/>
        <p:txBody>
          <a:bodyPr/>
          <a:lstStyle/>
          <a:p>
            <a:r>
              <a:rPr lang="fr-FR"/>
              <a:t>European Civic Forum - 2023</a:t>
            </a:r>
          </a:p>
        </p:txBody>
      </p:sp>
      <p:sp>
        <p:nvSpPr>
          <p:cNvPr id="9" name="Slide Number Placeholder 8">
            <a:extLst>
              <a:ext uri="{FF2B5EF4-FFF2-40B4-BE49-F238E27FC236}">
                <a16:creationId xmlns:a16="http://schemas.microsoft.com/office/drawing/2014/main" id="{1A8BACDB-9AB8-AEDC-8021-3C913576370A}"/>
              </a:ext>
            </a:extLst>
          </p:cNvPr>
          <p:cNvSpPr>
            <a:spLocks noGrp="1"/>
          </p:cNvSpPr>
          <p:nvPr>
            <p:ph type="sldNum" sz="quarter" idx="12"/>
          </p:nvPr>
        </p:nvSpPr>
        <p:spPr>
          <a:xfrm>
            <a:off x="12915900" y="9534526"/>
            <a:ext cx="4114800" cy="547688"/>
          </a:xfrm>
          <a:prstGeom prst="rect">
            <a:avLst/>
          </a:prstGeom>
        </p:spPr>
        <p:txBody>
          <a:bodyPr/>
          <a:lstStyle/>
          <a:p>
            <a:fld id="{4B0347B4-DC71-4861-AD23-527C9C5589BB}" type="slidenum">
              <a:rPr lang="fr-FR" smtClean="0"/>
              <a:t>‹nr.›</a:t>
            </a:fld>
            <a:endParaRPr lang="fr-FR"/>
          </a:p>
        </p:txBody>
      </p:sp>
    </p:spTree>
    <p:extLst>
      <p:ext uri="{BB962C8B-B14F-4D97-AF65-F5344CB8AC3E}">
        <p14:creationId xmlns:p14="http://schemas.microsoft.com/office/powerpoint/2010/main" val="1212500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3903-4FCA-C08A-A448-09C71579CD9B}"/>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6F62B7A-A433-F8CD-721E-E16A3C7D0AE3}"/>
              </a:ext>
            </a:extLst>
          </p:cNvPr>
          <p:cNvSpPr>
            <a:spLocks noGrp="1"/>
          </p:cNvSpPr>
          <p:nvPr>
            <p:ph type="dt" sz="half" idx="10"/>
          </p:nvPr>
        </p:nvSpPr>
        <p:spPr/>
        <p:txBody>
          <a:bodyPr/>
          <a:lstStyle/>
          <a:p>
            <a:fld id="{39C0A89E-84C4-4A23-B13B-9A872752C50E}" type="datetime1">
              <a:rPr lang="fr-FR" smtClean="0"/>
              <a:t>04/03/2024</a:t>
            </a:fld>
            <a:endParaRPr lang="fr-FR"/>
          </a:p>
        </p:txBody>
      </p:sp>
      <p:sp>
        <p:nvSpPr>
          <p:cNvPr id="4" name="Footer Placeholder 3">
            <a:extLst>
              <a:ext uri="{FF2B5EF4-FFF2-40B4-BE49-F238E27FC236}">
                <a16:creationId xmlns:a16="http://schemas.microsoft.com/office/drawing/2014/main" id="{8DADC4E9-581A-17CE-4A59-F78AB1D95597}"/>
              </a:ext>
            </a:extLst>
          </p:cNvPr>
          <p:cNvSpPr>
            <a:spLocks noGrp="1"/>
          </p:cNvSpPr>
          <p:nvPr>
            <p:ph type="ftr" sz="quarter" idx="11"/>
          </p:nvPr>
        </p:nvSpPr>
        <p:spPr/>
        <p:txBody>
          <a:bodyPr/>
          <a:lstStyle/>
          <a:p>
            <a:r>
              <a:rPr lang="fr-FR"/>
              <a:t>European Civic Forum - 2023</a:t>
            </a:r>
          </a:p>
        </p:txBody>
      </p:sp>
      <p:sp>
        <p:nvSpPr>
          <p:cNvPr id="5" name="Slide Number Placeholder 4">
            <a:extLst>
              <a:ext uri="{FF2B5EF4-FFF2-40B4-BE49-F238E27FC236}">
                <a16:creationId xmlns:a16="http://schemas.microsoft.com/office/drawing/2014/main" id="{DEC9B90C-3575-453B-714D-CDA3E8F1CA80}"/>
              </a:ext>
            </a:extLst>
          </p:cNvPr>
          <p:cNvSpPr>
            <a:spLocks noGrp="1"/>
          </p:cNvSpPr>
          <p:nvPr>
            <p:ph type="sldNum" sz="quarter" idx="12"/>
          </p:nvPr>
        </p:nvSpPr>
        <p:spPr>
          <a:xfrm>
            <a:off x="12915900" y="9534526"/>
            <a:ext cx="4114800" cy="547688"/>
          </a:xfrm>
          <a:prstGeom prst="rect">
            <a:avLst/>
          </a:prstGeom>
        </p:spPr>
        <p:txBody>
          <a:bodyPr/>
          <a:lstStyle/>
          <a:p>
            <a:fld id="{4B0347B4-DC71-4861-AD23-527C9C5589BB}" type="slidenum">
              <a:rPr lang="fr-FR" smtClean="0"/>
              <a:t>‹nr.›</a:t>
            </a:fld>
            <a:endParaRPr lang="fr-FR"/>
          </a:p>
        </p:txBody>
      </p:sp>
    </p:spTree>
    <p:extLst>
      <p:ext uri="{BB962C8B-B14F-4D97-AF65-F5344CB8AC3E}">
        <p14:creationId xmlns:p14="http://schemas.microsoft.com/office/powerpoint/2010/main" val="2295181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AB6CC-8FA9-436D-DCE1-EE12DEF21B04}"/>
              </a:ext>
            </a:extLst>
          </p:cNvPr>
          <p:cNvSpPr>
            <a:spLocks noGrp="1"/>
          </p:cNvSpPr>
          <p:nvPr>
            <p:ph type="dt" sz="half" idx="10"/>
          </p:nvPr>
        </p:nvSpPr>
        <p:spPr/>
        <p:txBody>
          <a:bodyPr/>
          <a:lstStyle/>
          <a:p>
            <a:fld id="{10AEFFDD-C024-4383-9133-EABD713B87F8}" type="datetime1">
              <a:rPr lang="fr-FR" smtClean="0"/>
              <a:t>04/03/2024</a:t>
            </a:fld>
            <a:endParaRPr lang="fr-FR"/>
          </a:p>
        </p:txBody>
      </p:sp>
      <p:sp>
        <p:nvSpPr>
          <p:cNvPr id="3" name="Footer Placeholder 2">
            <a:extLst>
              <a:ext uri="{FF2B5EF4-FFF2-40B4-BE49-F238E27FC236}">
                <a16:creationId xmlns:a16="http://schemas.microsoft.com/office/drawing/2014/main" id="{F065A6E9-B129-D622-B85D-E32BF9226606}"/>
              </a:ext>
            </a:extLst>
          </p:cNvPr>
          <p:cNvSpPr>
            <a:spLocks noGrp="1"/>
          </p:cNvSpPr>
          <p:nvPr>
            <p:ph type="ftr" sz="quarter" idx="11"/>
          </p:nvPr>
        </p:nvSpPr>
        <p:spPr/>
        <p:txBody>
          <a:bodyPr/>
          <a:lstStyle/>
          <a:p>
            <a:r>
              <a:rPr lang="fr-FR"/>
              <a:t>European Civic Forum - 2023</a:t>
            </a:r>
          </a:p>
        </p:txBody>
      </p:sp>
      <p:sp>
        <p:nvSpPr>
          <p:cNvPr id="4" name="Slide Number Placeholder 3">
            <a:extLst>
              <a:ext uri="{FF2B5EF4-FFF2-40B4-BE49-F238E27FC236}">
                <a16:creationId xmlns:a16="http://schemas.microsoft.com/office/drawing/2014/main" id="{93D221A5-78FF-FC3A-010F-BA42F51AD4DE}"/>
              </a:ext>
            </a:extLst>
          </p:cNvPr>
          <p:cNvSpPr>
            <a:spLocks noGrp="1"/>
          </p:cNvSpPr>
          <p:nvPr>
            <p:ph type="sldNum" sz="quarter" idx="12"/>
          </p:nvPr>
        </p:nvSpPr>
        <p:spPr>
          <a:xfrm>
            <a:off x="12915900" y="9534526"/>
            <a:ext cx="4114800" cy="547688"/>
          </a:xfrm>
          <a:prstGeom prst="rect">
            <a:avLst/>
          </a:prstGeom>
        </p:spPr>
        <p:txBody>
          <a:bodyPr/>
          <a:lstStyle/>
          <a:p>
            <a:fld id="{4B0347B4-DC71-4861-AD23-527C9C5589BB}" type="slidenum">
              <a:rPr lang="fr-FR" smtClean="0"/>
              <a:t>‹nr.›</a:t>
            </a:fld>
            <a:endParaRPr lang="fr-FR"/>
          </a:p>
        </p:txBody>
      </p:sp>
    </p:spTree>
    <p:extLst>
      <p:ext uri="{BB962C8B-B14F-4D97-AF65-F5344CB8AC3E}">
        <p14:creationId xmlns:p14="http://schemas.microsoft.com/office/powerpoint/2010/main" val="237544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BB67-1C22-9268-279F-5643F948F88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36B852E1-A540-A5C5-CB66-782EE645372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7BF0FABA-4544-6C93-1E49-A06DC40CEC3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6E25725-0A8D-97E1-C8D0-D7C6434E43FC}"/>
              </a:ext>
            </a:extLst>
          </p:cNvPr>
          <p:cNvSpPr>
            <a:spLocks noGrp="1"/>
          </p:cNvSpPr>
          <p:nvPr>
            <p:ph type="dt" sz="half" idx="10"/>
          </p:nvPr>
        </p:nvSpPr>
        <p:spPr/>
        <p:txBody>
          <a:bodyPr/>
          <a:lstStyle/>
          <a:p>
            <a:fld id="{3AE42713-53EE-4CAF-A6A2-AA649CBECE30}" type="datetime1">
              <a:rPr lang="fr-FR" smtClean="0"/>
              <a:t>04/03/2024</a:t>
            </a:fld>
            <a:endParaRPr lang="fr-FR"/>
          </a:p>
        </p:txBody>
      </p:sp>
      <p:sp>
        <p:nvSpPr>
          <p:cNvPr id="6" name="Footer Placeholder 5">
            <a:extLst>
              <a:ext uri="{FF2B5EF4-FFF2-40B4-BE49-F238E27FC236}">
                <a16:creationId xmlns:a16="http://schemas.microsoft.com/office/drawing/2014/main" id="{BF8169EC-89F8-867B-C6E1-23D116E401BF}"/>
              </a:ext>
            </a:extLst>
          </p:cNvPr>
          <p:cNvSpPr>
            <a:spLocks noGrp="1"/>
          </p:cNvSpPr>
          <p:nvPr>
            <p:ph type="ftr" sz="quarter" idx="11"/>
          </p:nvPr>
        </p:nvSpPr>
        <p:spPr/>
        <p:txBody>
          <a:bodyPr/>
          <a:lstStyle/>
          <a:p>
            <a:r>
              <a:rPr lang="fr-FR"/>
              <a:t>European Civic Forum - 2023</a:t>
            </a:r>
          </a:p>
        </p:txBody>
      </p:sp>
      <p:sp>
        <p:nvSpPr>
          <p:cNvPr id="7" name="Slide Number Placeholder 6">
            <a:extLst>
              <a:ext uri="{FF2B5EF4-FFF2-40B4-BE49-F238E27FC236}">
                <a16:creationId xmlns:a16="http://schemas.microsoft.com/office/drawing/2014/main" id="{B81E2622-47E2-8D93-79C4-675A2978F003}"/>
              </a:ext>
            </a:extLst>
          </p:cNvPr>
          <p:cNvSpPr>
            <a:spLocks noGrp="1"/>
          </p:cNvSpPr>
          <p:nvPr>
            <p:ph type="sldNum" sz="quarter" idx="12"/>
          </p:nvPr>
        </p:nvSpPr>
        <p:spPr>
          <a:xfrm>
            <a:off x="12915900" y="9534526"/>
            <a:ext cx="4114800" cy="547688"/>
          </a:xfrm>
          <a:prstGeom prst="rect">
            <a:avLst/>
          </a:prstGeom>
        </p:spPr>
        <p:txBody>
          <a:bodyPr/>
          <a:lstStyle/>
          <a:p>
            <a:fld id="{4B0347B4-DC71-4861-AD23-527C9C5589BB}" type="slidenum">
              <a:rPr lang="fr-FR" smtClean="0"/>
              <a:t>‹nr.›</a:t>
            </a:fld>
            <a:endParaRPr lang="fr-FR"/>
          </a:p>
        </p:txBody>
      </p:sp>
    </p:spTree>
    <p:extLst>
      <p:ext uri="{BB962C8B-B14F-4D97-AF65-F5344CB8AC3E}">
        <p14:creationId xmlns:p14="http://schemas.microsoft.com/office/powerpoint/2010/main" val="1807411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2759-DECD-E0EC-C250-D8BA0399CE5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6B4418-5F90-3421-26E7-48C8E537AB8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fr-FR"/>
          </a:p>
        </p:txBody>
      </p:sp>
      <p:sp>
        <p:nvSpPr>
          <p:cNvPr id="4" name="Text Placeholder 3">
            <a:extLst>
              <a:ext uri="{FF2B5EF4-FFF2-40B4-BE49-F238E27FC236}">
                <a16:creationId xmlns:a16="http://schemas.microsoft.com/office/drawing/2014/main" id="{C35C2296-E9DF-8A06-0771-3A0BDBFBAF9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1B2CBFC-5CFC-012A-5358-EB22780BD053}"/>
              </a:ext>
            </a:extLst>
          </p:cNvPr>
          <p:cNvSpPr>
            <a:spLocks noGrp="1"/>
          </p:cNvSpPr>
          <p:nvPr>
            <p:ph type="dt" sz="half" idx="10"/>
          </p:nvPr>
        </p:nvSpPr>
        <p:spPr/>
        <p:txBody>
          <a:bodyPr/>
          <a:lstStyle/>
          <a:p>
            <a:fld id="{B60DEC67-F22A-4E8D-BAA9-5CE1802BE373}" type="datetime1">
              <a:rPr lang="fr-FR" smtClean="0"/>
              <a:t>04/03/2024</a:t>
            </a:fld>
            <a:endParaRPr lang="fr-FR"/>
          </a:p>
        </p:txBody>
      </p:sp>
      <p:sp>
        <p:nvSpPr>
          <p:cNvPr id="6" name="Footer Placeholder 5">
            <a:extLst>
              <a:ext uri="{FF2B5EF4-FFF2-40B4-BE49-F238E27FC236}">
                <a16:creationId xmlns:a16="http://schemas.microsoft.com/office/drawing/2014/main" id="{89F72EEE-D017-11E8-E863-AF7D280DC1F7}"/>
              </a:ext>
            </a:extLst>
          </p:cNvPr>
          <p:cNvSpPr>
            <a:spLocks noGrp="1"/>
          </p:cNvSpPr>
          <p:nvPr>
            <p:ph type="ftr" sz="quarter" idx="11"/>
          </p:nvPr>
        </p:nvSpPr>
        <p:spPr/>
        <p:txBody>
          <a:bodyPr/>
          <a:lstStyle/>
          <a:p>
            <a:r>
              <a:rPr lang="fr-FR"/>
              <a:t>European Civic Forum - 2023</a:t>
            </a:r>
          </a:p>
        </p:txBody>
      </p:sp>
      <p:sp>
        <p:nvSpPr>
          <p:cNvPr id="7" name="Slide Number Placeholder 6">
            <a:extLst>
              <a:ext uri="{FF2B5EF4-FFF2-40B4-BE49-F238E27FC236}">
                <a16:creationId xmlns:a16="http://schemas.microsoft.com/office/drawing/2014/main" id="{FD1BB4D7-1A34-32F6-061F-2D676FCF75E6}"/>
              </a:ext>
            </a:extLst>
          </p:cNvPr>
          <p:cNvSpPr>
            <a:spLocks noGrp="1"/>
          </p:cNvSpPr>
          <p:nvPr>
            <p:ph type="sldNum" sz="quarter" idx="12"/>
          </p:nvPr>
        </p:nvSpPr>
        <p:spPr>
          <a:xfrm>
            <a:off x="12915900" y="9534526"/>
            <a:ext cx="4114800" cy="547688"/>
          </a:xfrm>
          <a:prstGeom prst="rect">
            <a:avLst/>
          </a:prstGeom>
        </p:spPr>
        <p:txBody>
          <a:bodyPr/>
          <a:lstStyle/>
          <a:p>
            <a:fld id="{4B0347B4-DC71-4861-AD23-527C9C5589BB}" type="slidenum">
              <a:rPr lang="fr-FR" smtClean="0"/>
              <a:t>‹nr.›</a:t>
            </a:fld>
            <a:endParaRPr lang="fr-FR"/>
          </a:p>
        </p:txBody>
      </p:sp>
    </p:spTree>
    <p:extLst>
      <p:ext uri="{BB962C8B-B14F-4D97-AF65-F5344CB8AC3E}">
        <p14:creationId xmlns:p14="http://schemas.microsoft.com/office/powerpoint/2010/main" val="2665489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639E-6C66-4427-40E8-53FDE56F5D18}"/>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91C298C1-03D2-42B5-BDD9-5BC0368BF6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8E37214-9EE3-5E19-2E3B-8C8920746D6B}"/>
              </a:ext>
            </a:extLst>
          </p:cNvPr>
          <p:cNvSpPr>
            <a:spLocks noGrp="1"/>
          </p:cNvSpPr>
          <p:nvPr>
            <p:ph type="dt" sz="half" idx="10"/>
          </p:nvPr>
        </p:nvSpPr>
        <p:spPr/>
        <p:txBody>
          <a:bodyPr/>
          <a:lstStyle/>
          <a:p>
            <a:fld id="{72FD0DD0-3872-4BA1-9012-2D953768C012}" type="datetime1">
              <a:rPr lang="fr-FR" smtClean="0"/>
              <a:t>04/03/2024</a:t>
            </a:fld>
            <a:endParaRPr lang="fr-FR"/>
          </a:p>
        </p:txBody>
      </p:sp>
      <p:sp>
        <p:nvSpPr>
          <p:cNvPr id="5" name="Footer Placeholder 4">
            <a:extLst>
              <a:ext uri="{FF2B5EF4-FFF2-40B4-BE49-F238E27FC236}">
                <a16:creationId xmlns:a16="http://schemas.microsoft.com/office/drawing/2014/main" id="{B9C00060-BCA4-8C42-838D-B650FB884D11}"/>
              </a:ext>
            </a:extLst>
          </p:cNvPr>
          <p:cNvSpPr>
            <a:spLocks noGrp="1"/>
          </p:cNvSpPr>
          <p:nvPr>
            <p:ph type="ftr" sz="quarter" idx="11"/>
          </p:nvPr>
        </p:nvSpPr>
        <p:spPr/>
        <p:txBody>
          <a:bodyPr/>
          <a:lstStyle/>
          <a:p>
            <a:r>
              <a:rPr lang="fr-FR"/>
              <a:t>European Civic Forum - 2023</a:t>
            </a:r>
          </a:p>
        </p:txBody>
      </p:sp>
      <p:sp>
        <p:nvSpPr>
          <p:cNvPr id="6" name="Slide Number Placeholder 5">
            <a:extLst>
              <a:ext uri="{FF2B5EF4-FFF2-40B4-BE49-F238E27FC236}">
                <a16:creationId xmlns:a16="http://schemas.microsoft.com/office/drawing/2014/main" id="{700DDCAB-212C-2071-C3C4-956BE0D7009D}"/>
              </a:ext>
            </a:extLst>
          </p:cNvPr>
          <p:cNvSpPr>
            <a:spLocks noGrp="1"/>
          </p:cNvSpPr>
          <p:nvPr>
            <p:ph type="sldNum" sz="quarter" idx="12"/>
          </p:nvPr>
        </p:nvSpPr>
        <p:spPr>
          <a:xfrm>
            <a:off x="12915900" y="9534526"/>
            <a:ext cx="4114800" cy="547688"/>
          </a:xfrm>
          <a:prstGeom prst="rect">
            <a:avLst/>
          </a:prstGeom>
        </p:spPr>
        <p:txBody>
          <a:bodyPr/>
          <a:lstStyle/>
          <a:p>
            <a:fld id="{4B0347B4-DC71-4861-AD23-527C9C5589BB}" type="slidenum">
              <a:rPr lang="fr-FR" smtClean="0"/>
              <a:t>‹nr.›</a:t>
            </a:fld>
            <a:endParaRPr lang="fr-FR"/>
          </a:p>
        </p:txBody>
      </p:sp>
    </p:spTree>
    <p:extLst>
      <p:ext uri="{BB962C8B-B14F-4D97-AF65-F5344CB8AC3E}">
        <p14:creationId xmlns:p14="http://schemas.microsoft.com/office/powerpoint/2010/main" val="1194222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FEE859-BF22-84F1-B460-3B6DFBC690BF}"/>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22AF9AA-C5CD-5E9C-6D85-C82F49A2854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4350453-C087-9E1B-1C5D-5943782F6185}"/>
              </a:ext>
            </a:extLst>
          </p:cNvPr>
          <p:cNvSpPr>
            <a:spLocks noGrp="1"/>
          </p:cNvSpPr>
          <p:nvPr>
            <p:ph type="dt" sz="half" idx="10"/>
          </p:nvPr>
        </p:nvSpPr>
        <p:spPr/>
        <p:txBody>
          <a:bodyPr/>
          <a:lstStyle/>
          <a:p>
            <a:fld id="{58145D85-E902-4367-8599-6824128E57A7}" type="datetime1">
              <a:rPr lang="fr-FR" smtClean="0"/>
              <a:t>04/03/2024</a:t>
            </a:fld>
            <a:endParaRPr lang="fr-FR"/>
          </a:p>
        </p:txBody>
      </p:sp>
      <p:sp>
        <p:nvSpPr>
          <p:cNvPr id="5" name="Footer Placeholder 4">
            <a:extLst>
              <a:ext uri="{FF2B5EF4-FFF2-40B4-BE49-F238E27FC236}">
                <a16:creationId xmlns:a16="http://schemas.microsoft.com/office/drawing/2014/main" id="{1824A48A-6D84-BADD-7761-626C4A5E9C67}"/>
              </a:ext>
            </a:extLst>
          </p:cNvPr>
          <p:cNvSpPr>
            <a:spLocks noGrp="1"/>
          </p:cNvSpPr>
          <p:nvPr>
            <p:ph type="ftr" sz="quarter" idx="11"/>
          </p:nvPr>
        </p:nvSpPr>
        <p:spPr/>
        <p:txBody>
          <a:bodyPr/>
          <a:lstStyle/>
          <a:p>
            <a:r>
              <a:rPr lang="fr-FR"/>
              <a:t>European Civic Forum - 2023</a:t>
            </a:r>
          </a:p>
        </p:txBody>
      </p:sp>
      <p:sp>
        <p:nvSpPr>
          <p:cNvPr id="6" name="Slide Number Placeholder 5">
            <a:extLst>
              <a:ext uri="{FF2B5EF4-FFF2-40B4-BE49-F238E27FC236}">
                <a16:creationId xmlns:a16="http://schemas.microsoft.com/office/drawing/2014/main" id="{3AD755D0-3595-40FE-780E-F4AB9E6E7263}"/>
              </a:ext>
            </a:extLst>
          </p:cNvPr>
          <p:cNvSpPr>
            <a:spLocks noGrp="1"/>
          </p:cNvSpPr>
          <p:nvPr>
            <p:ph type="sldNum" sz="quarter" idx="12"/>
          </p:nvPr>
        </p:nvSpPr>
        <p:spPr>
          <a:xfrm>
            <a:off x="12915900" y="9534526"/>
            <a:ext cx="4114800" cy="547688"/>
          </a:xfrm>
          <a:prstGeom prst="rect">
            <a:avLst/>
          </a:prstGeom>
        </p:spPr>
        <p:txBody>
          <a:bodyPr/>
          <a:lstStyle/>
          <a:p>
            <a:fld id="{4B0347B4-DC71-4861-AD23-527C9C5589BB}" type="slidenum">
              <a:rPr lang="fr-FR" smtClean="0"/>
              <a:t>‹nr.›</a:t>
            </a:fld>
            <a:endParaRPr lang="fr-FR"/>
          </a:p>
        </p:txBody>
      </p:sp>
    </p:spTree>
    <p:extLst>
      <p:ext uri="{BB962C8B-B14F-4D97-AF65-F5344CB8AC3E}">
        <p14:creationId xmlns:p14="http://schemas.microsoft.com/office/powerpoint/2010/main" val="4281570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Diapositive de titre">
  <p:cSld name="Diapositive de titre">
    <p:bg>
      <p:bgPr>
        <a:solidFill>
          <a:schemeClr val="lt1"/>
        </a:solidFill>
        <a:effectLst/>
      </p:bgPr>
    </p:bg>
    <p:spTree>
      <p:nvGrpSpPr>
        <p:cNvPr id="1" name="Shape 18"/>
        <p:cNvGrpSpPr/>
        <p:nvPr/>
      </p:nvGrpSpPr>
      <p:grpSpPr>
        <a:xfrm>
          <a:off x="0" y="0"/>
          <a:ext cx="0" cy="0"/>
          <a:chOff x="0" y="0"/>
          <a:chExt cx="0" cy="0"/>
        </a:xfrm>
      </p:grpSpPr>
      <p:sp>
        <p:nvSpPr>
          <p:cNvPr id="19" name="Google Shape;19;p22"/>
          <p:cNvSpPr/>
          <p:nvPr/>
        </p:nvSpPr>
        <p:spPr>
          <a:xfrm>
            <a:off x="381533" y="-25312"/>
            <a:ext cx="11039030" cy="10313234"/>
          </a:xfrm>
          <a:custGeom>
            <a:avLst/>
            <a:gdLst/>
            <a:ahLst/>
            <a:cxnLst/>
            <a:rect l="l" t="t" r="r" b="b"/>
            <a:pathLst>
              <a:path w="211075" h="206683" extrusionOk="0">
                <a:moveTo>
                  <a:pt x="387" y="0"/>
                </a:moveTo>
                <a:lnTo>
                  <a:pt x="0" y="206683"/>
                </a:lnTo>
                <a:lnTo>
                  <a:pt x="211075" y="206545"/>
                </a:lnTo>
                <a:lnTo>
                  <a:pt x="155812" y="301"/>
                </a:lnTo>
                <a:close/>
              </a:path>
            </a:pathLst>
          </a:custGeom>
          <a:solidFill>
            <a:schemeClr val="lt1">
              <a:alpha val="49411"/>
            </a:schemeClr>
          </a:solidFill>
          <a:ln>
            <a:noFill/>
          </a:ln>
        </p:spPr>
      </p:sp>
      <p:sp>
        <p:nvSpPr>
          <p:cNvPr id="20" name="Google Shape;20;p22"/>
          <p:cNvSpPr/>
          <p:nvPr/>
        </p:nvSpPr>
        <p:spPr>
          <a:xfrm>
            <a:off x="-21601" y="-25312"/>
            <a:ext cx="10527152" cy="10313234"/>
          </a:xfrm>
          <a:custGeom>
            <a:avLst/>
            <a:gdLst/>
            <a:ahLst/>
            <a:cxnLst/>
            <a:rect l="l" t="t" r="r" b="b"/>
            <a:pathLst>
              <a:path w="211264" h="206971" extrusionOk="0">
                <a:moveTo>
                  <a:pt x="0" y="0"/>
                </a:moveTo>
                <a:lnTo>
                  <a:pt x="189" y="206971"/>
                </a:lnTo>
                <a:lnTo>
                  <a:pt x="211264" y="206833"/>
                </a:lnTo>
                <a:lnTo>
                  <a:pt x="156001" y="589"/>
                </a:lnTo>
                <a:lnTo>
                  <a:pt x="0" y="0"/>
                </a:lnTo>
                <a:close/>
              </a:path>
            </a:pathLst>
          </a:custGeom>
          <a:solidFill>
            <a:srgbClr val="FFFFFF"/>
          </a:solidFill>
          <a:ln>
            <a:noFill/>
          </a:ln>
        </p:spPr>
      </p:sp>
      <p:sp>
        <p:nvSpPr>
          <p:cNvPr id="21" name="Google Shape;21;p22"/>
          <p:cNvSpPr txBox="1">
            <a:spLocks noGrp="1"/>
          </p:cNvSpPr>
          <p:nvPr>
            <p:ph type="ctrTitle"/>
          </p:nvPr>
        </p:nvSpPr>
        <p:spPr>
          <a:xfrm>
            <a:off x="950469" y="8527774"/>
            <a:ext cx="8192412" cy="971156"/>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333333"/>
              </a:buClr>
              <a:buSzPts val="4800"/>
              <a:buFont typeface="Calibri"/>
              <a:buNone/>
              <a:defRPr sz="7200" b="1" i="0" u="none" strike="noStrike" cap="none">
                <a:solidFill>
                  <a:srgbClr val="0070C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600" b="0" i="0" u="none" strike="noStrike" cap="none">
                <a:solidFill>
                  <a:srgbClr val="000000"/>
                </a:solidFill>
                <a:latin typeface="Arial"/>
                <a:ea typeface="Arial"/>
                <a:cs typeface="Arial"/>
                <a:sym typeface="Arial"/>
              </a:defRPr>
            </a:lvl9pPr>
          </a:lstStyle>
          <a:p>
            <a:endParaRPr dirty="0"/>
          </a:p>
        </p:txBody>
      </p:sp>
      <p:pic>
        <p:nvPicPr>
          <p:cNvPr id="7" name="Image 6">
            <a:extLst>
              <a:ext uri="{FF2B5EF4-FFF2-40B4-BE49-F238E27FC236}">
                <a16:creationId xmlns:a16="http://schemas.microsoft.com/office/drawing/2014/main" id="{09B0022A-DEAE-40E8-8AF0-EC470DD3534D}"/>
              </a:ext>
            </a:extLst>
          </p:cNvPr>
          <p:cNvPicPr>
            <a:picLocks noChangeAspect="1"/>
          </p:cNvPicPr>
          <p:nvPr userDrawn="1"/>
        </p:nvPicPr>
        <p:blipFill>
          <a:blip r:embed="rId2"/>
          <a:stretch>
            <a:fillRect/>
          </a:stretch>
        </p:blipFill>
        <p:spPr>
          <a:xfrm>
            <a:off x="788396" y="788070"/>
            <a:ext cx="2324352" cy="810000"/>
          </a:xfrm>
          <a:prstGeom prst="rect">
            <a:avLst/>
          </a:prstGeom>
        </p:spPr>
      </p:pic>
      <p:sp>
        <p:nvSpPr>
          <p:cNvPr id="8" name="Shape 30">
            <a:extLst>
              <a:ext uri="{FF2B5EF4-FFF2-40B4-BE49-F238E27FC236}">
                <a16:creationId xmlns:a16="http://schemas.microsoft.com/office/drawing/2014/main" id="{709C0863-1AE0-47C1-BE09-45CC96818FDD}"/>
              </a:ext>
            </a:extLst>
          </p:cNvPr>
          <p:cNvSpPr/>
          <p:nvPr userDrawn="1"/>
        </p:nvSpPr>
        <p:spPr>
          <a:xfrm>
            <a:off x="-21605" y="7675418"/>
            <a:ext cx="810000" cy="1823513"/>
          </a:xfrm>
          <a:prstGeom prst="rect">
            <a:avLst/>
          </a:prstGeom>
          <a:solidFill>
            <a:srgbClr val="FFE306"/>
          </a:solidFill>
          <a:ln>
            <a:noFill/>
          </a:ln>
        </p:spPr>
        <p:txBody>
          <a:bodyPr lIns="182850" tIns="182850" rIns="182850" bIns="182850" anchor="ctr" anchorCtr="0">
            <a:noAutofit/>
          </a:bodyPr>
          <a:lstStyle/>
          <a:p>
            <a:pPr lvl="0">
              <a:spcBef>
                <a:spcPts val="0"/>
              </a:spcBef>
              <a:buNone/>
            </a:pPr>
            <a:endParaRPr sz="2801"/>
          </a:p>
        </p:txBody>
      </p:sp>
      <p:sp>
        <p:nvSpPr>
          <p:cNvPr id="10" name="ZoneTexte 9">
            <a:extLst>
              <a:ext uri="{FF2B5EF4-FFF2-40B4-BE49-F238E27FC236}">
                <a16:creationId xmlns:a16="http://schemas.microsoft.com/office/drawing/2014/main" id="{C613D67A-FF05-4747-B748-0198C0E1F086}"/>
              </a:ext>
            </a:extLst>
          </p:cNvPr>
          <p:cNvSpPr txBox="1"/>
          <p:nvPr userDrawn="1"/>
        </p:nvSpPr>
        <p:spPr>
          <a:xfrm>
            <a:off x="788396" y="1642086"/>
            <a:ext cx="9157854" cy="923330"/>
          </a:xfrm>
          <a:prstGeom prst="rect">
            <a:avLst/>
          </a:prstGeom>
          <a:noFill/>
        </p:spPr>
        <p:txBody>
          <a:bodyPr wrap="square">
            <a:spAutoFit/>
          </a:bodyPr>
          <a:lstStyle/>
          <a:p>
            <a:r>
              <a:rPr lang="fr-FR" sz="2700" dirty="0">
                <a:solidFill>
                  <a:srgbClr val="0070C0"/>
                </a:solidFill>
                <a:latin typeface="Calibri Light" panose="020F0302020204030204" pitchFamily="34" charset="0"/>
                <a:cs typeface="Calibri Light" panose="020F0302020204030204" pitchFamily="34" charset="0"/>
              </a:rPr>
              <a:t>European Council for Non-Profit Organisations</a:t>
            </a:r>
          </a:p>
          <a:p>
            <a:r>
              <a:rPr lang="fr-FR" sz="2700" dirty="0">
                <a:solidFill>
                  <a:srgbClr val="0070C0"/>
                </a:solidFill>
                <a:latin typeface="Calibri Light" panose="020F0302020204030204" pitchFamily="34" charset="0"/>
                <a:cs typeface="Calibri Light" panose="020F0302020204030204" pitchFamily="34" charset="0"/>
              </a:rPr>
              <a:t>Comité européen des associations d’intérêt général</a:t>
            </a:r>
            <a:endParaRPr lang="fr-FR" sz="2700" dirty="0"/>
          </a:p>
        </p:txBody>
      </p:sp>
    </p:spTree>
    <p:extLst>
      <p:ext uri="{BB962C8B-B14F-4D97-AF65-F5344CB8AC3E}">
        <p14:creationId xmlns:p14="http://schemas.microsoft.com/office/powerpoint/2010/main" val="22511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re et contenu + image">
  <p:cSld name="Titre et contenu + image">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1582614" y="684112"/>
            <a:ext cx="15773400" cy="70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333333"/>
              </a:buClr>
              <a:buSzPts val="4000"/>
              <a:buFont typeface="Calibri"/>
              <a:buNone/>
              <a:defRPr sz="6000" b="0" i="0" u="none" strike="noStrike" cap="none">
                <a:solidFill>
                  <a:srgbClr val="0070C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9pPr>
          </a:lstStyle>
          <a:p>
            <a:endParaRPr dirty="0"/>
          </a:p>
        </p:txBody>
      </p:sp>
      <p:sp>
        <p:nvSpPr>
          <p:cNvPr id="31" name="Google Shape;31;p24"/>
          <p:cNvSpPr>
            <a:spLocks noGrp="1"/>
          </p:cNvSpPr>
          <p:nvPr>
            <p:ph type="pic" idx="2"/>
          </p:nvPr>
        </p:nvSpPr>
        <p:spPr>
          <a:xfrm>
            <a:off x="1066801" y="2185516"/>
            <a:ext cx="4283948" cy="64359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accent1"/>
              </a:buClr>
              <a:buSzPts val="2000"/>
              <a:buFont typeface="Noto Sans Symbols"/>
              <a:buNone/>
              <a:defRPr sz="3000" b="0" i="0" u="none" strike="noStrike" cap="none">
                <a:solidFill>
                  <a:srgbClr val="333333"/>
                </a:solidFill>
                <a:latin typeface="Calibri"/>
                <a:ea typeface="Calibri"/>
                <a:cs typeface="Calibri"/>
                <a:sym typeface="Calibri"/>
              </a:defRPr>
            </a:lvl1pPr>
            <a:lvl2pPr marR="0" lvl="1" algn="l" rtl="0">
              <a:lnSpc>
                <a:spcPct val="90000"/>
              </a:lnSpc>
              <a:spcBef>
                <a:spcPts val="375"/>
              </a:spcBef>
              <a:spcAft>
                <a:spcPts val="0"/>
              </a:spcAft>
              <a:buClr>
                <a:schemeClr val="accent1"/>
              </a:buClr>
              <a:buSzPts val="1800"/>
              <a:buFont typeface="Noto Sans Symbols"/>
              <a:buChar char="●"/>
              <a:defRPr sz="2700" b="0" i="0" u="none" strike="noStrike" cap="none">
                <a:solidFill>
                  <a:srgbClr val="595959"/>
                </a:solidFill>
                <a:latin typeface="Corbel"/>
                <a:ea typeface="Corbel"/>
                <a:cs typeface="Corbel"/>
                <a:sym typeface="Corbel"/>
              </a:defRPr>
            </a:lvl2pPr>
            <a:lvl3pPr marR="0" lvl="2" algn="l" rtl="0">
              <a:lnSpc>
                <a:spcPct val="90000"/>
              </a:lnSpc>
              <a:spcBef>
                <a:spcPts val="375"/>
              </a:spcBef>
              <a:spcAft>
                <a:spcPts val="0"/>
              </a:spcAft>
              <a:buClr>
                <a:schemeClr val="accent1"/>
              </a:buClr>
              <a:buSzPts val="1600"/>
              <a:buFont typeface="Noto Sans Symbols"/>
              <a:buChar char="●"/>
              <a:defRPr sz="2400" b="0" i="0" u="none" strike="noStrike" cap="none">
                <a:solidFill>
                  <a:srgbClr val="595959"/>
                </a:solidFill>
                <a:latin typeface="Corbel"/>
                <a:ea typeface="Corbel"/>
                <a:cs typeface="Corbel"/>
                <a:sym typeface="Corbel"/>
              </a:defRPr>
            </a:lvl3pPr>
            <a:lvl4pPr marR="0" lvl="3"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4pPr>
            <a:lvl5pPr marR="0" lvl="4"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5pPr>
            <a:lvl6pPr marR="0" lvl="5"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R="0" lvl="6"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R="0" lvl="7"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R="0" lvl="8"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a:p>
        </p:txBody>
      </p:sp>
      <p:sp>
        <p:nvSpPr>
          <p:cNvPr id="32" name="Google Shape;32;p24"/>
          <p:cNvSpPr txBox="1">
            <a:spLocks noGrp="1"/>
          </p:cNvSpPr>
          <p:nvPr>
            <p:ph type="body" idx="1"/>
          </p:nvPr>
        </p:nvSpPr>
        <p:spPr>
          <a:xfrm>
            <a:off x="5893357" y="2185517"/>
            <a:ext cx="11462657" cy="6435968"/>
          </a:xfrm>
          <a:prstGeom prst="rect">
            <a:avLst/>
          </a:prstGeom>
          <a:noFill/>
          <a:ln>
            <a:noFill/>
          </a:ln>
        </p:spPr>
        <p:txBody>
          <a:bodyPr spcFirstLastPara="1" wrap="square" lIns="91425" tIns="45700" rIns="91425" bIns="45700" anchor="t" anchorCtr="0">
            <a:noAutofit/>
          </a:bodyPr>
          <a:lstStyle>
            <a:lvl1pPr marL="685800" marR="0" lvl="0" indent="-571500" algn="l" rtl="0">
              <a:lnSpc>
                <a:spcPct val="150000"/>
              </a:lnSpc>
              <a:spcBef>
                <a:spcPts val="1800"/>
              </a:spcBef>
              <a:spcAft>
                <a:spcPts val="0"/>
              </a:spcAft>
              <a:buClr>
                <a:srgbClr val="0097A5"/>
              </a:buClr>
              <a:buSzPts val="2400"/>
              <a:buFont typeface="Noto Sans Symbols"/>
              <a:buChar char="●"/>
              <a:defRPr sz="3600" b="0" i="0" u="none" strike="noStrike" cap="none">
                <a:solidFill>
                  <a:srgbClr val="0070C0"/>
                </a:solidFill>
                <a:latin typeface="Calibri"/>
                <a:ea typeface="Calibri"/>
                <a:cs typeface="Calibri"/>
                <a:sym typeface="Calibri"/>
              </a:defRPr>
            </a:lvl1pPr>
            <a:lvl2pPr marL="1371600" marR="0" lvl="1" indent="-533400" algn="l" rtl="0">
              <a:lnSpc>
                <a:spcPct val="90000"/>
              </a:lnSpc>
              <a:spcBef>
                <a:spcPts val="375"/>
              </a:spcBef>
              <a:spcAft>
                <a:spcPts val="0"/>
              </a:spcAft>
              <a:buClr>
                <a:srgbClr val="0097A5"/>
              </a:buClr>
              <a:buSzPts val="2000"/>
              <a:buFont typeface="Noto Sans Symbols"/>
              <a:buChar char="●"/>
              <a:defRPr sz="3000" b="0" i="0" u="none" strike="noStrike" cap="none">
                <a:solidFill>
                  <a:srgbClr val="333333"/>
                </a:solidFill>
                <a:latin typeface="Calibri"/>
                <a:ea typeface="Calibri"/>
                <a:cs typeface="Calibri"/>
                <a:sym typeface="Calibri"/>
              </a:defRPr>
            </a:lvl2pPr>
            <a:lvl3pPr marL="2057400" marR="0" lvl="2" indent="-495300" algn="l" rtl="0">
              <a:lnSpc>
                <a:spcPct val="90000"/>
              </a:lnSpc>
              <a:spcBef>
                <a:spcPts val="375"/>
              </a:spcBef>
              <a:spcAft>
                <a:spcPts val="0"/>
              </a:spcAft>
              <a:buClr>
                <a:srgbClr val="0097A5"/>
              </a:buClr>
              <a:buSzPts val="1600"/>
              <a:buFont typeface="Noto Sans Symbols"/>
              <a:buChar char="●"/>
              <a:defRPr sz="2400" b="0" i="0" u="none" strike="noStrike" cap="none">
                <a:solidFill>
                  <a:srgbClr val="333333"/>
                </a:solidFill>
                <a:latin typeface="Calibri"/>
                <a:ea typeface="Calibri"/>
                <a:cs typeface="Calibri"/>
                <a:sym typeface="Calibri"/>
              </a:defRPr>
            </a:lvl3pPr>
            <a:lvl4pPr marL="2743200" marR="0" lvl="3"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alibri"/>
                <a:ea typeface="Calibri"/>
                <a:cs typeface="Calibri"/>
                <a:sym typeface="Calibri"/>
              </a:defRPr>
            </a:lvl4pPr>
            <a:lvl5pPr marL="3429000" marR="0" lvl="4"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alibri"/>
                <a:ea typeface="Calibri"/>
                <a:cs typeface="Calibri"/>
                <a:sym typeface="Calibri"/>
              </a:defRPr>
            </a:lvl5pPr>
            <a:lvl6pPr marL="4114800" marR="0" lvl="5"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L="4800600" marR="0" lvl="6"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L="5486400" marR="0" lvl="7"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L="6172200" marR="0" lvl="8" indent="-476250"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dirty="0"/>
          </a:p>
        </p:txBody>
      </p:sp>
      <p:sp>
        <p:nvSpPr>
          <p:cNvPr id="33" name="Google Shape;33;p24"/>
          <p:cNvSpPr/>
          <p:nvPr/>
        </p:nvSpPr>
        <p:spPr>
          <a:xfrm>
            <a:off x="1066800" y="1"/>
            <a:ext cx="199290" cy="1386113"/>
          </a:xfrm>
          <a:prstGeom prst="rect">
            <a:avLst/>
          </a:prstGeom>
          <a:solidFill>
            <a:srgbClr val="1F76BE"/>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1867"/>
              <a:buFont typeface="Corbel"/>
              <a:buNone/>
            </a:pPr>
            <a:endParaRPr sz="2801"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223736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tervenant">
  <p:cSld name="Intervenant">
    <p:spTree>
      <p:nvGrpSpPr>
        <p:cNvPr id="1" name="Shape 34"/>
        <p:cNvGrpSpPr/>
        <p:nvPr/>
      </p:nvGrpSpPr>
      <p:grpSpPr>
        <a:xfrm>
          <a:off x="0" y="0"/>
          <a:ext cx="0" cy="0"/>
          <a:chOff x="0" y="0"/>
          <a:chExt cx="0" cy="0"/>
        </a:xfrm>
      </p:grpSpPr>
      <p:sp>
        <p:nvSpPr>
          <p:cNvPr id="35" name="Google Shape;35;p25"/>
          <p:cNvSpPr/>
          <p:nvPr/>
        </p:nvSpPr>
        <p:spPr>
          <a:xfrm>
            <a:off x="1168401" y="774697"/>
            <a:ext cx="12039600" cy="6573044"/>
          </a:xfrm>
          <a:prstGeom prst="wedgeEllipseCallout">
            <a:avLst>
              <a:gd name="adj1" fmla="val 41121"/>
              <a:gd name="adj2" fmla="val 48757"/>
            </a:avLst>
          </a:prstGeom>
          <a:solidFill>
            <a:schemeClr val="lt1"/>
          </a:solidFill>
          <a:ln w="28575" cap="flat" cmpd="sng">
            <a:solidFill>
              <a:srgbClr val="0097A5"/>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700" b="0" i="0" u="none" strike="noStrike" cap="none">
              <a:solidFill>
                <a:schemeClr val="lt1"/>
              </a:solidFill>
              <a:latin typeface="Corbel"/>
              <a:ea typeface="Corbel"/>
              <a:cs typeface="Corbel"/>
              <a:sym typeface="Corbel"/>
            </a:endParaRPr>
          </a:p>
        </p:txBody>
      </p:sp>
      <p:sp>
        <p:nvSpPr>
          <p:cNvPr id="36" name="Google Shape;36;p25"/>
          <p:cNvSpPr txBox="1">
            <a:spLocks noGrp="1"/>
          </p:cNvSpPr>
          <p:nvPr>
            <p:ph type="body" idx="1"/>
          </p:nvPr>
        </p:nvSpPr>
        <p:spPr>
          <a:xfrm>
            <a:off x="12168185" y="7766841"/>
            <a:ext cx="5472113" cy="697074"/>
          </a:xfrm>
          <a:prstGeom prst="rect">
            <a:avLst/>
          </a:prstGeom>
          <a:noFill/>
          <a:ln>
            <a:noFill/>
          </a:ln>
        </p:spPr>
        <p:txBody>
          <a:bodyPr spcFirstLastPara="1" wrap="square" lIns="91425" tIns="45700" rIns="91425" bIns="45700" anchor="t" anchorCtr="0">
            <a:spAutoFit/>
          </a:bodyPr>
          <a:lstStyle>
            <a:lvl1pPr marL="685800" marR="0" lvl="0" indent="-342900" algn="l" rtl="0">
              <a:lnSpc>
                <a:spcPct val="90000"/>
              </a:lnSpc>
              <a:spcBef>
                <a:spcPts val="1800"/>
              </a:spcBef>
              <a:spcAft>
                <a:spcPts val="0"/>
              </a:spcAft>
              <a:buClr>
                <a:schemeClr val="accent1"/>
              </a:buClr>
              <a:buSzPts val="1800"/>
              <a:buFont typeface="Noto Sans Symbols"/>
              <a:buNone/>
              <a:defRPr sz="2700" b="0" i="0" u="none" strike="noStrike" cap="none">
                <a:solidFill>
                  <a:srgbClr val="333333"/>
                </a:solidFill>
                <a:latin typeface="Calibri"/>
                <a:ea typeface="Calibri"/>
                <a:cs typeface="Calibri"/>
                <a:sym typeface="Calibri"/>
              </a:defRPr>
            </a:lvl1pPr>
            <a:lvl2pPr marL="1371600" marR="0" lvl="1" indent="-514350" algn="l" rtl="0">
              <a:lnSpc>
                <a:spcPct val="90000"/>
              </a:lnSpc>
              <a:spcBef>
                <a:spcPts val="375"/>
              </a:spcBef>
              <a:spcAft>
                <a:spcPts val="0"/>
              </a:spcAft>
              <a:buClr>
                <a:schemeClr val="accent1"/>
              </a:buClr>
              <a:buSzPts val="1800"/>
              <a:buFont typeface="Noto Sans Symbols"/>
              <a:buChar char="●"/>
              <a:defRPr sz="2700" b="0" i="0" u="none" strike="noStrike" cap="none">
                <a:solidFill>
                  <a:srgbClr val="595959"/>
                </a:solidFill>
                <a:latin typeface="Corbel"/>
                <a:ea typeface="Corbel"/>
                <a:cs typeface="Corbel"/>
                <a:sym typeface="Corbel"/>
              </a:defRPr>
            </a:lvl2pPr>
            <a:lvl3pPr marL="2057400" marR="0" lvl="2" indent="-495300" algn="l" rtl="0">
              <a:lnSpc>
                <a:spcPct val="90000"/>
              </a:lnSpc>
              <a:spcBef>
                <a:spcPts val="375"/>
              </a:spcBef>
              <a:spcAft>
                <a:spcPts val="0"/>
              </a:spcAft>
              <a:buClr>
                <a:schemeClr val="accent1"/>
              </a:buClr>
              <a:buSzPts val="1600"/>
              <a:buFont typeface="Noto Sans Symbols"/>
              <a:buChar char="●"/>
              <a:defRPr sz="2400" b="0" i="0" u="none" strike="noStrike" cap="none">
                <a:solidFill>
                  <a:srgbClr val="595959"/>
                </a:solidFill>
                <a:latin typeface="Corbel"/>
                <a:ea typeface="Corbel"/>
                <a:cs typeface="Corbel"/>
                <a:sym typeface="Corbel"/>
              </a:defRPr>
            </a:lvl3pPr>
            <a:lvl4pPr marL="2743200" marR="0" lvl="3"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4pPr>
            <a:lvl5pPr marL="3429000" marR="0" lvl="4"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5pPr>
            <a:lvl6pPr marL="4114800" marR="0" lvl="5"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L="4800600" marR="0" lvl="6"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L="5486400" marR="0" lvl="7"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L="6172200" marR="0" lvl="8" indent="-476250"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a:p>
        </p:txBody>
      </p:sp>
      <p:sp>
        <p:nvSpPr>
          <p:cNvPr id="37" name="Google Shape;37;p25"/>
          <p:cNvSpPr txBox="1">
            <a:spLocks noGrp="1"/>
          </p:cNvSpPr>
          <p:nvPr>
            <p:ph type="body" idx="2"/>
          </p:nvPr>
        </p:nvSpPr>
        <p:spPr>
          <a:xfrm>
            <a:off x="12168185" y="8292282"/>
            <a:ext cx="5472113" cy="655524"/>
          </a:xfrm>
          <a:prstGeom prst="rect">
            <a:avLst/>
          </a:prstGeom>
          <a:noFill/>
          <a:ln>
            <a:noFill/>
          </a:ln>
        </p:spPr>
        <p:txBody>
          <a:bodyPr spcFirstLastPara="1" wrap="square" lIns="91425" tIns="45700" rIns="91425" bIns="45700" anchor="t" anchorCtr="0">
            <a:spAutoFit/>
          </a:bodyPr>
          <a:lstStyle>
            <a:lvl1pPr marL="685800" marR="0" lvl="0" indent="-342900" algn="l" rtl="0">
              <a:lnSpc>
                <a:spcPct val="90000"/>
              </a:lnSpc>
              <a:spcBef>
                <a:spcPts val="1800"/>
              </a:spcBef>
              <a:spcAft>
                <a:spcPts val="0"/>
              </a:spcAft>
              <a:buClr>
                <a:schemeClr val="accent1"/>
              </a:buClr>
              <a:buSzPts val="1600"/>
              <a:buFont typeface="Noto Sans Symbols"/>
              <a:buNone/>
              <a:defRPr sz="2400" b="0" i="0" u="none" strike="noStrike" cap="none">
                <a:solidFill>
                  <a:srgbClr val="333333"/>
                </a:solidFill>
                <a:latin typeface="Calibri"/>
                <a:ea typeface="Calibri"/>
                <a:cs typeface="Calibri"/>
                <a:sym typeface="Calibri"/>
              </a:defRPr>
            </a:lvl1pPr>
            <a:lvl2pPr marL="1371600" marR="0" lvl="1" indent="-514350" algn="l" rtl="0">
              <a:lnSpc>
                <a:spcPct val="90000"/>
              </a:lnSpc>
              <a:spcBef>
                <a:spcPts val="375"/>
              </a:spcBef>
              <a:spcAft>
                <a:spcPts val="0"/>
              </a:spcAft>
              <a:buClr>
                <a:schemeClr val="accent1"/>
              </a:buClr>
              <a:buSzPts val="1800"/>
              <a:buFont typeface="Noto Sans Symbols"/>
              <a:buChar char="●"/>
              <a:defRPr sz="2700" b="0" i="0" u="none" strike="noStrike" cap="none">
                <a:solidFill>
                  <a:srgbClr val="595959"/>
                </a:solidFill>
                <a:latin typeface="Corbel"/>
                <a:ea typeface="Corbel"/>
                <a:cs typeface="Corbel"/>
                <a:sym typeface="Corbel"/>
              </a:defRPr>
            </a:lvl2pPr>
            <a:lvl3pPr marL="2057400" marR="0" lvl="2" indent="-495300" algn="l" rtl="0">
              <a:lnSpc>
                <a:spcPct val="90000"/>
              </a:lnSpc>
              <a:spcBef>
                <a:spcPts val="375"/>
              </a:spcBef>
              <a:spcAft>
                <a:spcPts val="0"/>
              </a:spcAft>
              <a:buClr>
                <a:schemeClr val="accent1"/>
              </a:buClr>
              <a:buSzPts val="1600"/>
              <a:buFont typeface="Noto Sans Symbols"/>
              <a:buChar char="●"/>
              <a:defRPr sz="2400" b="0" i="0" u="none" strike="noStrike" cap="none">
                <a:solidFill>
                  <a:srgbClr val="595959"/>
                </a:solidFill>
                <a:latin typeface="Corbel"/>
                <a:ea typeface="Corbel"/>
                <a:cs typeface="Corbel"/>
                <a:sym typeface="Corbel"/>
              </a:defRPr>
            </a:lvl3pPr>
            <a:lvl4pPr marL="2743200" marR="0" lvl="3"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4pPr>
            <a:lvl5pPr marL="3429000" marR="0" lvl="4"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5pPr>
            <a:lvl6pPr marL="4114800" marR="0" lvl="5"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L="4800600" marR="0" lvl="6"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L="5486400" marR="0" lvl="7"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L="6172200" marR="0" lvl="8" indent="-476250"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a:p>
        </p:txBody>
      </p:sp>
      <p:sp>
        <p:nvSpPr>
          <p:cNvPr id="38" name="Google Shape;38;p25"/>
          <p:cNvSpPr txBox="1">
            <a:spLocks noGrp="1"/>
          </p:cNvSpPr>
          <p:nvPr>
            <p:ph type="body" idx="3"/>
          </p:nvPr>
        </p:nvSpPr>
        <p:spPr>
          <a:xfrm>
            <a:off x="1168401" y="774698"/>
            <a:ext cx="12039600" cy="6586035"/>
          </a:xfrm>
          <a:prstGeom prst="rect">
            <a:avLst/>
          </a:prstGeom>
          <a:noFill/>
          <a:ln>
            <a:noFill/>
          </a:ln>
        </p:spPr>
        <p:txBody>
          <a:bodyPr spcFirstLastPara="1" wrap="square" lIns="360000" tIns="360000" rIns="360000" bIns="360000" anchor="ctr" anchorCtr="0">
            <a:noAutofit/>
          </a:bodyPr>
          <a:lstStyle>
            <a:lvl1pPr marL="685800" marR="0" lvl="0" indent="-342900" algn="ctr" rtl="0">
              <a:lnSpc>
                <a:spcPct val="90000"/>
              </a:lnSpc>
              <a:spcBef>
                <a:spcPts val="1800"/>
              </a:spcBef>
              <a:spcAft>
                <a:spcPts val="0"/>
              </a:spcAft>
              <a:buClr>
                <a:schemeClr val="accent1"/>
              </a:buClr>
              <a:buSzPts val="5400"/>
              <a:buFont typeface="Noto Sans Symbols"/>
              <a:buNone/>
              <a:defRPr sz="8100" b="1" i="1" u="none" strike="noStrike" cap="none">
                <a:solidFill>
                  <a:srgbClr val="333333"/>
                </a:solidFill>
                <a:latin typeface="Calibri"/>
                <a:ea typeface="Calibri"/>
                <a:cs typeface="Calibri"/>
                <a:sym typeface="Calibri"/>
              </a:defRPr>
            </a:lvl1pPr>
            <a:lvl2pPr marL="1371600" marR="0" lvl="1" indent="-514350" algn="l" rtl="0">
              <a:lnSpc>
                <a:spcPct val="90000"/>
              </a:lnSpc>
              <a:spcBef>
                <a:spcPts val="375"/>
              </a:spcBef>
              <a:spcAft>
                <a:spcPts val="0"/>
              </a:spcAft>
              <a:buClr>
                <a:schemeClr val="accent1"/>
              </a:buClr>
              <a:buSzPts val="1800"/>
              <a:buFont typeface="Noto Sans Symbols"/>
              <a:buChar char="●"/>
              <a:defRPr sz="2700" b="0" i="0" u="none" strike="noStrike" cap="none">
                <a:solidFill>
                  <a:srgbClr val="595959"/>
                </a:solidFill>
                <a:latin typeface="Corbel"/>
                <a:ea typeface="Corbel"/>
                <a:cs typeface="Corbel"/>
                <a:sym typeface="Corbel"/>
              </a:defRPr>
            </a:lvl2pPr>
            <a:lvl3pPr marL="2057400" marR="0" lvl="2" indent="-495300" algn="l" rtl="0">
              <a:lnSpc>
                <a:spcPct val="90000"/>
              </a:lnSpc>
              <a:spcBef>
                <a:spcPts val="375"/>
              </a:spcBef>
              <a:spcAft>
                <a:spcPts val="0"/>
              </a:spcAft>
              <a:buClr>
                <a:schemeClr val="accent1"/>
              </a:buClr>
              <a:buSzPts val="1600"/>
              <a:buFont typeface="Noto Sans Symbols"/>
              <a:buChar char="●"/>
              <a:defRPr sz="2400" b="0" i="0" u="none" strike="noStrike" cap="none">
                <a:solidFill>
                  <a:srgbClr val="595959"/>
                </a:solidFill>
                <a:latin typeface="Corbel"/>
                <a:ea typeface="Corbel"/>
                <a:cs typeface="Corbel"/>
                <a:sym typeface="Corbel"/>
              </a:defRPr>
            </a:lvl3pPr>
            <a:lvl4pPr marL="2743200" marR="0" lvl="3"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4pPr>
            <a:lvl5pPr marL="3429000" marR="0" lvl="4"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5pPr>
            <a:lvl6pPr marL="4114800" marR="0" lvl="5"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L="4800600" marR="0" lvl="6"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L="5486400" marR="0" lvl="7"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L="6172200" marR="0" lvl="8" indent="-476250"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a:p>
        </p:txBody>
      </p:sp>
    </p:spTree>
    <p:extLst>
      <p:ext uri="{BB962C8B-B14F-4D97-AF65-F5344CB8AC3E}">
        <p14:creationId xmlns:p14="http://schemas.microsoft.com/office/powerpoint/2010/main" val="154422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5801868" y="1947672"/>
            <a:ext cx="10972800" cy="4882896"/>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595959"/>
              </a:buClr>
              <a:buSzPts val="5900"/>
              <a:buFont typeface="Corbel"/>
              <a:buNone/>
              <a:defRPr sz="8850" b="0" i="0" u="none" strike="noStrike" cap="none">
                <a:solidFill>
                  <a:srgbClr val="595959"/>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9pPr>
          </a:lstStyle>
          <a:p>
            <a:endParaRPr/>
          </a:p>
        </p:txBody>
      </p:sp>
      <p:sp>
        <p:nvSpPr>
          <p:cNvPr id="41" name="Google Shape;41;p26"/>
          <p:cNvSpPr txBox="1">
            <a:spLocks noGrp="1"/>
          </p:cNvSpPr>
          <p:nvPr>
            <p:ph type="body" idx="1"/>
          </p:nvPr>
        </p:nvSpPr>
        <p:spPr>
          <a:xfrm>
            <a:off x="5829300" y="7008876"/>
            <a:ext cx="10972800" cy="1371600"/>
          </a:xfrm>
          <a:prstGeom prst="rect">
            <a:avLst/>
          </a:prstGeom>
          <a:noFill/>
          <a:ln>
            <a:noFill/>
          </a:ln>
        </p:spPr>
        <p:txBody>
          <a:bodyPr spcFirstLastPara="1" wrap="square" lIns="91425" tIns="45700" rIns="91425" bIns="45700" anchor="t" anchorCtr="0">
            <a:normAutofit/>
          </a:bodyPr>
          <a:lstStyle>
            <a:lvl1pPr marL="685800" marR="0" lvl="0" indent="-342900" algn="l" rtl="0">
              <a:lnSpc>
                <a:spcPct val="90000"/>
              </a:lnSpc>
              <a:spcBef>
                <a:spcPts val="1800"/>
              </a:spcBef>
              <a:spcAft>
                <a:spcPts val="0"/>
              </a:spcAft>
              <a:buClr>
                <a:schemeClr val="accent1"/>
              </a:buClr>
              <a:buSzPts val="2200"/>
              <a:buFont typeface="Noto Sans Symbols"/>
              <a:buNone/>
              <a:defRPr sz="3300" b="0" i="0" u="none" strike="noStrike" cap="none">
                <a:solidFill>
                  <a:srgbClr val="595959"/>
                </a:solidFill>
                <a:latin typeface="Corbel"/>
                <a:ea typeface="Corbel"/>
                <a:cs typeface="Corbel"/>
                <a:sym typeface="Corbel"/>
              </a:defRPr>
            </a:lvl1pPr>
            <a:lvl2pPr marL="1371600" marR="0" lvl="1" indent="-342900" algn="l" rtl="0">
              <a:lnSpc>
                <a:spcPct val="90000"/>
              </a:lnSpc>
              <a:spcBef>
                <a:spcPts val="375"/>
              </a:spcBef>
              <a:spcAft>
                <a:spcPts val="0"/>
              </a:spcAft>
              <a:buClr>
                <a:schemeClr val="accent1"/>
              </a:buClr>
              <a:buSzPts val="1800"/>
              <a:buFont typeface="Noto Sans Symbols"/>
              <a:buNone/>
              <a:defRPr sz="2700" b="0" i="0" u="none" strike="noStrike" cap="none">
                <a:solidFill>
                  <a:srgbClr val="888888"/>
                </a:solidFill>
                <a:latin typeface="Corbel"/>
                <a:ea typeface="Corbel"/>
                <a:cs typeface="Corbel"/>
                <a:sym typeface="Corbel"/>
              </a:defRPr>
            </a:lvl2pPr>
            <a:lvl3pPr marL="2057400" marR="0" lvl="2" indent="-342900" algn="l" rtl="0">
              <a:lnSpc>
                <a:spcPct val="90000"/>
              </a:lnSpc>
              <a:spcBef>
                <a:spcPts val="375"/>
              </a:spcBef>
              <a:spcAft>
                <a:spcPts val="0"/>
              </a:spcAft>
              <a:buClr>
                <a:schemeClr val="accent1"/>
              </a:buClr>
              <a:buSzPts val="1600"/>
              <a:buFont typeface="Noto Sans Symbols"/>
              <a:buNone/>
              <a:defRPr sz="2400" b="0" i="0" u="none" strike="noStrike" cap="none">
                <a:solidFill>
                  <a:srgbClr val="888888"/>
                </a:solidFill>
                <a:latin typeface="Corbel"/>
                <a:ea typeface="Corbel"/>
                <a:cs typeface="Corbel"/>
                <a:sym typeface="Corbel"/>
              </a:defRPr>
            </a:lvl3pPr>
            <a:lvl4pPr marL="2743200" marR="0" lvl="3" indent="-342900" algn="l" rtl="0">
              <a:lnSpc>
                <a:spcPct val="90000"/>
              </a:lnSpc>
              <a:spcBef>
                <a:spcPts val="375"/>
              </a:spcBef>
              <a:spcAft>
                <a:spcPts val="0"/>
              </a:spcAft>
              <a:buClr>
                <a:schemeClr val="accent1"/>
              </a:buClr>
              <a:buSzPts val="1400"/>
              <a:buFont typeface="Noto Sans Symbols"/>
              <a:buNone/>
              <a:defRPr sz="2100" b="0" i="0" u="none" strike="noStrike" cap="none">
                <a:solidFill>
                  <a:srgbClr val="888888"/>
                </a:solidFill>
                <a:latin typeface="Corbel"/>
                <a:ea typeface="Corbel"/>
                <a:cs typeface="Corbel"/>
                <a:sym typeface="Corbel"/>
              </a:defRPr>
            </a:lvl4pPr>
            <a:lvl5pPr marL="3429000" marR="0" lvl="4" indent="-342900" algn="l" rtl="0">
              <a:lnSpc>
                <a:spcPct val="90000"/>
              </a:lnSpc>
              <a:spcBef>
                <a:spcPts val="375"/>
              </a:spcBef>
              <a:spcAft>
                <a:spcPts val="0"/>
              </a:spcAft>
              <a:buClr>
                <a:schemeClr val="accent1"/>
              </a:buClr>
              <a:buSzPts val="1400"/>
              <a:buFont typeface="Noto Sans Symbols"/>
              <a:buNone/>
              <a:defRPr sz="2100" b="0" i="0" u="none" strike="noStrike" cap="none">
                <a:solidFill>
                  <a:srgbClr val="888888"/>
                </a:solidFill>
                <a:latin typeface="Corbel"/>
                <a:ea typeface="Corbel"/>
                <a:cs typeface="Corbel"/>
                <a:sym typeface="Corbel"/>
              </a:defRPr>
            </a:lvl5pPr>
            <a:lvl6pPr marL="4114800" marR="0" lvl="5" indent="-342900" algn="l" rtl="0">
              <a:lnSpc>
                <a:spcPct val="90000"/>
              </a:lnSpc>
              <a:spcBef>
                <a:spcPts val="375"/>
              </a:spcBef>
              <a:spcAft>
                <a:spcPts val="0"/>
              </a:spcAft>
              <a:buClr>
                <a:schemeClr val="accent1"/>
              </a:buClr>
              <a:buSzPts val="1400"/>
              <a:buFont typeface="Noto Sans Symbols"/>
              <a:buNone/>
              <a:defRPr sz="2100" b="0" i="0" u="none" strike="noStrike" cap="none">
                <a:solidFill>
                  <a:srgbClr val="888888"/>
                </a:solidFill>
                <a:latin typeface="Corbel"/>
                <a:ea typeface="Corbel"/>
                <a:cs typeface="Corbel"/>
                <a:sym typeface="Corbel"/>
              </a:defRPr>
            </a:lvl6pPr>
            <a:lvl7pPr marL="4800600" marR="0" lvl="6" indent="-342900" algn="l" rtl="0">
              <a:lnSpc>
                <a:spcPct val="90000"/>
              </a:lnSpc>
              <a:spcBef>
                <a:spcPts val="375"/>
              </a:spcBef>
              <a:spcAft>
                <a:spcPts val="0"/>
              </a:spcAft>
              <a:buClr>
                <a:schemeClr val="accent1"/>
              </a:buClr>
              <a:buSzPts val="1400"/>
              <a:buFont typeface="Noto Sans Symbols"/>
              <a:buNone/>
              <a:defRPr sz="2100" b="0" i="0" u="none" strike="noStrike" cap="none">
                <a:solidFill>
                  <a:srgbClr val="888888"/>
                </a:solidFill>
                <a:latin typeface="Corbel"/>
                <a:ea typeface="Corbel"/>
                <a:cs typeface="Corbel"/>
                <a:sym typeface="Corbel"/>
              </a:defRPr>
            </a:lvl7pPr>
            <a:lvl8pPr marL="5486400" marR="0" lvl="7" indent="-342900" algn="l" rtl="0">
              <a:lnSpc>
                <a:spcPct val="90000"/>
              </a:lnSpc>
              <a:spcBef>
                <a:spcPts val="375"/>
              </a:spcBef>
              <a:spcAft>
                <a:spcPts val="0"/>
              </a:spcAft>
              <a:buClr>
                <a:schemeClr val="accent1"/>
              </a:buClr>
              <a:buSzPts val="1400"/>
              <a:buFont typeface="Noto Sans Symbols"/>
              <a:buNone/>
              <a:defRPr sz="2100" b="0" i="0" u="none" strike="noStrike" cap="none">
                <a:solidFill>
                  <a:srgbClr val="888888"/>
                </a:solidFill>
                <a:latin typeface="Corbel"/>
                <a:ea typeface="Corbel"/>
                <a:cs typeface="Corbel"/>
                <a:sym typeface="Corbel"/>
              </a:defRPr>
            </a:lvl8pPr>
            <a:lvl9pPr marL="6172200" marR="0" lvl="8" indent="-342900" algn="l" rtl="0">
              <a:lnSpc>
                <a:spcPct val="90000"/>
              </a:lnSpc>
              <a:spcBef>
                <a:spcPts val="375"/>
              </a:spcBef>
              <a:spcAft>
                <a:spcPts val="375"/>
              </a:spcAft>
              <a:buClr>
                <a:schemeClr val="accent1"/>
              </a:buClr>
              <a:buSzPts val="1400"/>
              <a:buFont typeface="Noto Sans Symbols"/>
              <a:buNone/>
              <a:defRPr sz="2100" b="0" i="0" u="none" strike="noStrike" cap="none">
                <a:solidFill>
                  <a:srgbClr val="888888"/>
                </a:solidFill>
                <a:latin typeface="Corbel"/>
                <a:ea typeface="Corbel"/>
                <a:cs typeface="Corbel"/>
                <a:sym typeface="Corbel"/>
              </a:defRPr>
            </a:lvl9pPr>
          </a:lstStyle>
          <a:p>
            <a:endParaRPr/>
          </a:p>
        </p:txBody>
      </p:sp>
      <p:sp>
        <p:nvSpPr>
          <p:cNvPr id="42" name="Google Shape;42;p26"/>
          <p:cNvSpPr txBox="1">
            <a:spLocks noGrp="1"/>
          </p:cNvSpPr>
          <p:nvPr>
            <p:ph type="dt" idx="10"/>
          </p:nvPr>
        </p:nvSpPr>
        <p:spPr>
          <a:xfrm>
            <a:off x="393698"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43" name="Google Shape;43;p26"/>
          <p:cNvSpPr txBox="1">
            <a:spLocks noGrp="1"/>
          </p:cNvSpPr>
          <p:nvPr>
            <p:ph type="ftr" idx="11"/>
          </p:nvPr>
        </p:nvSpPr>
        <p:spPr>
          <a:xfrm>
            <a:off x="5803903" y="9534526"/>
            <a:ext cx="8867276"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44" name="Google Shape;44;p26"/>
          <p:cNvSpPr txBox="1">
            <a:spLocks noGrp="1"/>
          </p:cNvSpPr>
          <p:nvPr>
            <p:ph type="sldNum" idx="12"/>
          </p:nvPr>
        </p:nvSpPr>
        <p:spPr>
          <a:xfrm>
            <a:off x="15951203" y="9534526"/>
            <a:ext cx="2296391"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9pPr>
          </a:lstStyle>
          <a:p>
            <a:fld id="{00000000-1234-1234-1234-123412341234}" type="slidenum">
              <a:rPr lang="fr-FR" smtClean="0"/>
              <a:pPr/>
              <a:t>‹nr.›</a:t>
            </a:fld>
            <a:endParaRPr lang="fr-FR"/>
          </a:p>
        </p:txBody>
      </p:sp>
    </p:spTree>
    <p:extLst>
      <p:ext uri="{BB962C8B-B14F-4D97-AF65-F5344CB8AC3E}">
        <p14:creationId xmlns:p14="http://schemas.microsoft.com/office/powerpoint/2010/main" val="244240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379379" y="1685756"/>
            <a:ext cx="4421223" cy="69017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FFFFF"/>
              </a:buClr>
              <a:buSzPts val="3600"/>
              <a:buFont typeface="Corbel"/>
              <a:buNone/>
              <a:defRPr sz="54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9pPr>
          </a:lstStyle>
          <a:p>
            <a:endParaRPr/>
          </a:p>
        </p:txBody>
      </p:sp>
      <p:sp>
        <p:nvSpPr>
          <p:cNvPr id="47" name="Google Shape;47;p27"/>
          <p:cNvSpPr txBox="1">
            <a:spLocks noGrp="1"/>
          </p:cNvSpPr>
          <p:nvPr>
            <p:ph type="body" idx="1"/>
          </p:nvPr>
        </p:nvSpPr>
        <p:spPr>
          <a:xfrm>
            <a:off x="5801868" y="1303020"/>
            <a:ext cx="5212080" cy="7680960"/>
          </a:xfrm>
          <a:prstGeom prst="rect">
            <a:avLst/>
          </a:prstGeom>
          <a:noFill/>
          <a:ln>
            <a:noFill/>
          </a:ln>
        </p:spPr>
        <p:txBody>
          <a:bodyPr spcFirstLastPara="1" wrap="square" lIns="91425" tIns="45700" rIns="91425" bIns="45700" anchor="t" anchorCtr="0">
            <a:noAutofit/>
          </a:bodyPr>
          <a:lstStyle>
            <a:lvl1pPr marL="685800" marR="0" lvl="0" indent="-533400" algn="l" rtl="0">
              <a:lnSpc>
                <a:spcPct val="90000"/>
              </a:lnSpc>
              <a:spcBef>
                <a:spcPts val="1800"/>
              </a:spcBef>
              <a:spcAft>
                <a:spcPts val="0"/>
              </a:spcAft>
              <a:buClr>
                <a:schemeClr val="accent1"/>
              </a:buClr>
              <a:buSzPts val="2000"/>
              <a:buFont typeface="Noto Sans Symbols"/>
              <a:buChar char="●"/>
              <a:defRPr sz="3000" b="0" i="0" u="none" strike="noStrike" cap="none">
                <a:solidFill>
                  <a:srgbClr val="595959"/>
                </a:solidFill>
                <a:latin typeface="Corbel"/>
                <a:ea typeface="Corbel"/>
                <a:cs typeface="Corbel"/>
                <a:sym typeface="Corbel"/>
              </a:defRPr>
            </a:lvl1pPr>
            <a:lvl2pPr marL="1371600" marR="0" lvl="1" indent="-514350" algn="l" rtl="0">
              <a:lnSpc>
                <a:spcPct val="90000"/>
              </a:lnSpc>
              <a:spcBef>
                <a:spcPts val="375"/>
              </a:spcBef>
              <a:spcAft>
                <a:spcPts val="0"/>
              </a:spcAft>
              <a:buClr>
                <a:schemeClr val="accent1"/>
              </a:buClr>
              <a:buSzPts val="1800"/>
              <a:buFont typeface="Noto Sans Symbols"/>
              <a:buChar char="●"/>
              <a:defRPr sz="2700" b="0" i="0" u="none" strike="noStrike" cap="none">
                <a:solidFill>
                  <a:srgbClr val="595959"/>
                </a:solidFill>
                <a:latin typeface="Corbel"/>
                <a:ea typeface="Corbel"/>
                <a:cs typeface="Corbel"/>
                <a:sym typeface="Corbel"/>
              </a:defRPr>
            </a:lvl2pPr>
            <a:lvl3pPr marL="2057400" marR="0" lvl="2" indent="-495300" algn="l" rtl="0">
              <a:lnSpc>
                <a:spcPct val="90000"/>
              </a:lnSpc>
              <a:spcBef>
                <a:spcPts val="375"/>
              </a:spcBef>
              <a:spcAft>
                <a:spcPts val="0"/>
              </a:spcAft>
              <a:buClr>
                <a:schemeClr val="accent1"/>
              </a:buClr>
              <a:buSzPts val="1600"/>
              <a:buFont typeface="Noto Sans Symbols"/>
              <a:buChar char="●"/>
              <a:defRPr sz="2400" b="0" i="0" u="none" strike="noStrike" cap="none">
                <a:solidFill>
                  <a:srgbClr val="595959"/>
                </a:solidFill>
                <a:latin typeface="Corbel"/>
                <a:ea typeface="Corbel"/>
                <a:cs typeface="Corbel"/>
                <a:sym typeface="Corbel"/>
              </a:defRPr>
            </a:lvl3pPr>
            <a:lvl4pPr marL="2743200" marR="0" lvl="3"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4pPr>
            <a:lvl5pPr marL="3429000" marR="0" lvl="4"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5pPr>
            <a:lvl6pPr marL="4114800" marR="0" lvl="5"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L="4800600" marR="0" lvl="6"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L="5486400" marR="0" lvl="7"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L="6172200" marR="0" lvl="8" indent="-476250"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a:p>
        </p:txBody>
      </p:sp>
      <p:sp>
        <p:nvSpPr>
          <p:cNvPr id="48" name="Google Shape;48;p27"/>
          <p:cNvSpPr txBox="1">
            <a:spLocks noGrp="1"/>
          </p:cNvSpPr>
          <p:nvPr>
            <p:ph type="body" idx="2"/>
          </p:nvPr>
        </p:nvSpPr>
        <p:spPr>
          <a:xfrm>
            <a:off x="11727180" y="1303020"/>
            <a:ext cx="5212080" cy="7680960"/>
          </a:xfrm>
          <a:prstGeom prst="rect">
            <a:avLst/>
          </a:prstGeom>
          <a:noFill/>
          <a:ln>
            <a:noFill/>
          </a:ln>
        </p:spPr>
        <p:txBody>
          <a:bodyPr spcFirstLastPara="1" wrap="square" lIns="91425" tIns="45700" rIns="91425" bIns="45700" anchor="t" anchorCtr="0">
            <a:noAutofit/>
          </a:bodyPr>
          <a:lstStyle>
            <a:lvl1pPr marL="685800" marR="0" lvl="0" indent="-533400" algn="l" rtl="0">
              <a:lnSpc>
                <a:spcPct val="90000"/>
              </a:lnSpc>
              <a:spcBef>
                <a:spcPts val="1800"/>
              </a:spcBef>
              <a:spcAft>
                <a:spcPts val="0"/>
              </a:spcAft>
              <a:buClr>
                <a:schemeClr val="accent1"/>
              </a:buClr>
              <a:buSzPts val="2000"/>
              <a:buFont typeface="Noto Sans Symbols"/>
              <a:buChar char="●"/>
              <a:defRPr sz="3000" b="0" i="0" u="none" strike="noStrike" cap="none">
                <a:solidFill>
                  <a:srgbClr val="595959"/>
                </a:solidFill>
                <a:latin typeface="Corbel"/>
                <a:ea typeface="Corbel"/>
                <a:cs typeface="Corbel"/>
                <a:sym typeface="Corbel"/>
              </a:defRPr>
            </a:lvl1pPr>
            <a:lvl2pPr marL="1371600" marR="0" lvl="1" indent="-514350" algn="l" rtl="0">
              <a:lnSpc>
                <a:spcPct val="90000"/>
              </a:lnSpc>
              <a:spcBef>
                <a:spcPts val="375"/>
              </a:spcBef>
              <a:spcAft>
                <a:spcPts val="0"/>
              </a:spcAft>
              <a:buClr>
                <a:schemeClr val="accent1"/>
              </a:buClr>
              <a:buSzPts val="1800"/>
              <a:buFont typeface="Noto Sans Symbols"/>
              <a:buChar char="●"/>
              <a:defRPr sz="2700" b="0" i="0" u="none" strike="noStrike" cap="none">
                <a:solidFill>
                  <a:srgbClr val="595959"/>
                </a:solidFill>
                <a:latin typeface="Corbel"/>
                <a:ea typeface="Corbel"/>
                <a:cs typeface="Corbel"/>
                <a:sym typeface="Corbel"/>
              </a:defRPr>
            </a:lvl2pPr>
            <a:lvl3pPr marL="2057400" marR="0" lvl="2" indent="-495300" algn="l" rtl="0">
              <a:lnSpc>
                <a:spcPct val="90000"/>
              </a:lnSpc>
              <a:spcBef>
                <a:spcPts val="375"/>
              </a:spcBef>
              <a:spcAft>
                <a:spcPts val="0"/>
              </a:spcAft>
              <a:buClr>
                <a:schemeClr val="accent1"/>
              </a:buClr>
              <a:buSzPts val="1600"/>
              <a:buFont typeface="Noto Sans Symbols"/>
              <a:buChar char="●"/>
              <a:defRPr sz="2400" b="0" i="0" u="none" strike="noStrike" cap="none">
                <a:solidFill>
                  <a:srgbClr val="595959"/>
                </a:solidFill>
                <a:latin typeface="Corbel"/>
                <a:ea typeface="Corbel"/>
                <a:cs typeface="Corbel"/>
                <a:sym typeface="Corbel"/>
              </a:defRPr>
            </a:lvl3pPr>
            <a:lvl4pPr marL="2743200" marR="0" lvl="3"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4pPr>
            <a:lvl5pPr marL="3429000" marR="0" lvl="4"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5pPr>
            <a:lvl6pPr marL="4114800" marR="0" lvl="5"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L="4800600" marR="0" lvl="6"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L="5486400" marR="0" lvl="7"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L="6172200" marR="0" lvl="8" indent="-476250"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a:p>
        </p:txBody>
      </p:sp>
      <p:sp>
        <p:nvSpPr>
          <p:cNvPr id="49" name="Google Shape;49;p27"/>
          <p:cNvSpPr txBox="1">
            <a:spLocks noGrp="1"/>
          </p:cNvSpPr>
          <p:nvPr>
            <p:ph type="dt" idx="10"/>
          </p:nvPr>
        </p:nvSpPr>
        <p:spPr>
          <a:xfrm>
            <a:off x="393698"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50" name="Google Shape;50;p27"/>
          <p:cNvSpPr txBox="1">
            <a:spLocks noGrp="1"/>
          </p:cNvSpPr>
          <p:nvPr>
            <p:ph type="ftr" idx="11"/>
          </p:nvPr>
        </p:nvSpPr>
        <p:spPr>
          <a:xfrm>
            <a:off x="5803903" y="9534526"/>
            <a:ext cx="8867276"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51" name="Google Shape;51;p27"/>
          <p:cNvSpPr txBox="1">
            <a:spLocks noGrp="1"/>
          </p:cNvSpPr>
          <p:nvPr>
            <p:ph type="sldNum" idx="12"/>
          </p:nvPr>
        </p:nvSpPr>
        <p:spPr>
          <a:xfrm>
            <a:off x="15951203" y="9534526"/>
            <a:ext cx="2296391"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9pPr>
          </a:lstStyle>
          <a:p>
            <a:fld id="{00000000-1234-1234-1234-123412341234}" type="slidenum">
              <a:rPr lang="fr-FR" smtClean="0"/>
              <a:pPr/>
              <a:t>‹nr.›</a:t>
            </a:fld>
            <a:endParaRPr lang="fr-FR"/>
          </a:p>
        </p:txBody>
      </p:sp>
    </p:spTree>
    <p:extLst>
      <p:ext uri="{BB962C8B-B14F-4D97-AF65-F5344CB8AC3E}">
        <p14:creationId xmlns:p14="http://schemas.microsoft.com/office/powerpoint/2010/main" val="104901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79379" y="1685756"/>
            <a:ext cx="4421223" cy="69017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FFFFF"/>
              </a:buClr>
              <a:buSzPts val="3600"/>
              <a:buFont typeface="Corbel"/>
              <a:buNone/>
              <a:defRPr sz="54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9pPr>
          </a:lstStyle>
          <a:p>
            <a:endParaRPr/>
          </a:p>
        </p:txBody>
      </p:sp>
      <p:sp>
        <p:nvSpPr>
          <p:cNvPr id="54" name="Google Shape;54;p28"/>
          <p:cNvSpPr txBox="1">
            <a:spLocks noGrp="1"/>
          </p:cNvSpPr>
          <p:nvPr>
            <p:ph type="body" idx="1"/>
          </p:nvPr>
        </p:nvSpPr>
        <p:spPr>
          <a:xfrm>
            <a:off x="5801868" y="1535379"/>
            <a:ext cx="5212080" cy="1211580"/>
          </a:xfrm>
          <a:prstGeom prst="rect">
            <a:avLst/>
          </a:prstGeom>
          <a:noFill/>
          <a:ln>
            <a:noFill/>
          </a:ln>
        </p:spPr>
        <p:txBody>
          <a:bodyPr spcFirstLastPara="1" wrap="square" lIns="91425" tIns="45700" rIns="91425" bIns="45700" anchor="b" anchorCtr="0">
            <a:normAutofit/>
          </a:bodyPr>
          <a:lstStyle>
            <a:lvl1pPr marL="685800" marR="0" lvl="0" indent="-342900" algn="l" rtl="0">
              <a:lnSpc>
                <a:spcPct val="90000"/>
              </a:lnSpc>
              <a:spcBef>
                <a:spcPts val="0"/>
              </a:spcBef>
              <a:spcAft>
                <a:spcPts val="0"/>
              </a:spcAft>
              <a:buClr>
                <a:schemeClr val="accent1"/>
              </a:buClr>
              <a:buSzPts val="2000"/>
              <a:buFont typeface="Noto Sans Symbols"/>
              <a:buNone/>
              <a:defRPr sz="3000" b="1" i="0" u="none" strike="noStrike" cap="none">
                <a:solidFill>
                  <a:srgbClr val="595959"/>
                </a:solidFill>
                <a:latin typeface="Corbel"/>
                <a:ea typeface="Corbel"/>
                <a:cs typeface="Corbel"/>
                <a:sym typeface="Corbel"/>
              </a:defRPr>
            </a:lvl1pPr>
            <a:lvl2pPr marL="1371600" marR="0" lvl="1" indent="-342900" algn="l" rtl="0">
              <a:lnSpc>
                <a:spcPct val="90000"/>
              </a:lnSpc>
              <a:spcBef>
                <a:spcPts val="375"/>
              </a:spcBef>
              <a:spcAft>
                <a:spcPts val="0"/>
              </a:spcAft>
              <a:buClr>
                <a:schemeClr val="accent1"/>
              </a:buClr>
              <a:buSzPts val="2000"/>
              <a:buFont typeface="Noto Sans Symbols"/>
              <a:buNone/>
              <a:defRPr sz="3000" b="1" i="0" u="none" strike="noStrike" cap="none">
                <a:solidFill>
                  <a:srgbClr val="595959"/>
                </a:solidFill>
                <a:latin typeface="Corbel"/>
                <a:ea typeface="Corbel"/>
                <a:cs typeface="Corbel"/>
                <a:sym typeface="Corbel"/>
              </a:defRPr>
            </a:lvl2pPr>
            <a:lvl3pPr marL="2057400" marR="0" lvl="2" indent="-342900" algn="l" rtl="0">
              <a:lnSpc>
                <a:spcPct val="90000"/>
              </a:lnSpc>
              <a:spcBef>
                <a:spcPts val="375"/>
              </a:spcBef>
              <a:spcAft>
                <a:spcPts val="0"/>
              </a:spcAft>
              <a:buClr>
                <a:schemeClr val="accent1"/>
              </a:buClr>
              <a:buSzPts val="1800"/>
              <a:buFont typeface="Noto Sans Symbols"/>
              <a:buNone/>
              <a:defRPr sz="2700" b="1" i="0" u="none" strike="noStrike" cap="none">
                <a:solidFill>
                  <a:srgbClr val="595959"/>
                </a:solidFill>
                <a:latin typeface="Corbel"/>
                <a:ea typeface="Corbel"/>
                <a:cs typeface="Corbel"/>
                <a:sym typeface="Corbel"/>
              </a:defRPr>
            </a:lvl3pPr>
            <a:lvl4pPr marL="2743200" marR="0" lvl="3" indent="-342900" algn="l" rtl="0">
              <a:lnSpc>
                <a:spcPct val="90000"/>
              </a:lnSpc>
              <a:spcBef>
                <a:spcPts val="375"/>
              </a:spcBef>
              <a:spcAft>
                <a:spcPts val="0"/>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4pPr>
            <a:lvl5pPr marL="3429000" marR="0" lvl="4" indent="-342900" algn="l" rtl="0">
              <a:lnSpc>
                <a:spcPct val="90000"/>
              </a:lnSpc>
              <a:spcBef>
                <a:spcPts val="375"/>
              </a:spcBef>
              <a:spcAft>
                <a:spcPts val="0"/>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5pPr>
            <a:lvl6pPr marL="4114800" marR="0" lvl="5" indent="-342900" algn="l" rtl="0">
              <a:lnSpc>
                <a:spcPct val="90000"/>
              </a:lnSpc>
              <a:spcBef>
                <a:spcPts val="375"/>
              </a:spcBef>
              <a:spcAft>
                <a:spcPts val="0"/>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6pPr>
            <a:lvl7pPr marL="4800600" marR="0" lvl="6" indent="-342900" algn="l" rtl="0">
              <a:lnSpc>
                <a:spcPct val="90000"/>
              </a:lnSpc>
              <a:spcBef>
                <a:spcPts val="375"/>
              </a:spcBef>
              <a:spcAft>
                <a:spcPts val="0"/>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7pPr>
            <a:lvl8pPr marL="5486400" marR="0" lvl="7" indent="-342900" algn="l" rtl="0">
              <a:lnSpc>
                <a:spcPct val="90000"/>
              </a:lnSpc>
              <a:spcBef>
                <a:spcPts val="375"/>
              </a:spcBef>
              <a:spcAft>
                <a:spcPts val="0"/>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8pPr>
            <a:lvl9pPr marL="6172200" marR="0" lvl="8" indent="-342900" algn="l" rtl="0">
              <a:lnSpc>
                <a:spcPct val="90000"/>
              </a:lnSpc>
              <a:spcBef>
                <a:spcPts val="375"/>
              </a:spcBef>
              <a:spcAft>
                <a:spcPts val="375"/>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9pPr>
          </a:lstStyle>
          <a:p>
            <a:endParaRPr/>
          </a:p>
        </p:txBody>
      </p:sp>
      <p:sp>
        <p:nvSpPr>
          <p:cNvPr id="55" name="Google Shape;55;p28"/>
          <p:cNvSpPr txBox="1">
            <a:spLocks noGrp="1"/>
          </p:cNvSpPr>
          <p:nvPr>
            <p:ph type="body" idx="2"/>
          </p:nvPr>
        </p:nvSpPr>
        <p:spPr>
          <a:xfrm>
            <a:off x="5801868" y="2896404"/>
            <a:ext cx="5212080" cy="6035040"/>
          </a:xfrm>
          <a:prstGeom prst="rect">
            <a:avLst/>
          </a:prstGeom>
          <a:noFill/>
          <a:ln>
            <a:noFill/>
          </a:ln>
        </p:spPr>
        <p:txBody>
          <a:bodyPr spcFirstLastPara="1" wrap="square" lIns="91425" tIns="45700" rIns="91425" bIns="45700" anchor="t" anchorCtr="0">
            <a:noAutofit/>
          </a:bodyPr>
          <a:lstStyle>
            <a:lvl1pPr marL="685800" marR="0" lvl="0" indent="-533400" algn="l" rtl="0">
              <a:lnSpc>
                <a:spcPct val="90000"/>
              </a:lnSpc>
              <a:spcBef>
                <a:spcPts val="1800"/>
              </a:spcBef>
              <a:spcAft>
                <a:spcPts val="0"/>
              </a:spcAft>
              <a:buClr>
                <a:schemeClr val="accent1"/>
              </a:buClr>
              <a:buSzPts val="2000"/>
              <a:buFont typeface="Noto Sans Symbols"/>
              <a:buChar char="●"/>
              <a:defRPr sz="3000" b="0" i="0" u="none" strike="noStrike" cap="none">
                <a:solidFill>
                  <a:srgbClr val="595959"/>
                </a:solidFill>
                <a:latin typeface="Corbel"/>
                <a:ea typeface="Corbel"/>
                <a:cs typeface="Corbel"/>
                <a:sym typeface="Corbel"/>
              </a:defRPr>
            </a:lvl1pPr>
            <a:lvl2pPr marL="1371600" marR="0" lvl="1" indent="-514350" algn="l" rtl="0">
              <a:lnSpc>
                <a:spcPct val="90000"/>
              </a:lnSpc>
              <a:spcBef>
                <a:spcPts val="375"/>
              </a:spcBef>
              <a:spcAft>
                <a:spcPts val="0"/>
              </a:spcAft>
              <a:buClr>
                <a:schemeClr val="accent1"/>
              </a:buClr>
              <a:buSzPts val="1800"/>
              <a:buFont typeface="Noto Sans Symbols"/>
              <a:buChar char="●"/>
              <a:defRPr sz="2700" b="0" i="0" u="none" strike="noStrike" cap="none">
                <a:solidFill>
                  <a:srgbClr val="595959"/>
                </a:solidFill>
                <a:latin typeface="Corbel"/>
                <a:ea typeface="Corbel"/>
                <a:cs typeface="Corbel"/>
                <a:sym typeface="Corbel"/>
              </a:defRPr>
            </a:lvl2pPr>
            <a:lvl3pPr marL="2057400" marR="0" lvl="2" indent="-495300" algn="l" rtl="0">
              <a:lnSpc>
                <a:spcPct val="90000"/>
              </a:lnSpc>
              <a:spcBef>
                <a:spcPts val="375"/>
              </a:spcBef>
              <a:spcAft>
                <a:spcPts val="0"/>
              </a:spcAft>
              <a:buClr>
                <a:schemeClr val="accent1"/>
              </a:buClr>
              <a:buSzPts val="1600"/>
              <a:buFont typeface="Noto Sans Symbols"/>
              <a:buChar char="●"/>
              <a:defRPr sz="2400" b="0" i="0" u="none" strike="noStrike" cap="none">
                <a:solidFill>
                  <a:srgbClr val="595959"/>
                </a:solidFill>
                <a:latin typeface="Corbel"/>
                <a:ea typeface="Corbel"/>
                <a:cs typeface="Corbel"/>
                <a:sym typeface="Corbel"/>
              </a:defRPr>
            </a:lvl3pPr>
            <a:lvl4pPr marL="2743200" marR="0" lvl="3"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4pPr>
            <a:lvl5pPr marL="3429000" marR="0" lvl="4"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5pPr>
            <a:lvl6pPr marL="4114800" marR="0" lvl="5"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L="4800600" marR="0" lvl="6"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L="5486400" marR="0" lvl="7"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L="6172200" marR="0" lvl="8" indent="-476250"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a:p>
        </p:txBody>
      </p:sp>
      <p:sp>
        <p:nvSpPr>
          <p:cNvPr id="56" name="Google Shape;56;p28"/>
          <p:cNvSpPr txBox="1">
            <a:spLocks noGrp="1"/>
          </p:cNvSpPr>
          <p:nvPr>
            <p:ph type="body" idx="3"/>
          </p:nvPr>
        </p:nvSpPr>
        <p:spPr>
          <a:xfrm>
            <a:off x="11727695" y="1535380"/>
            <a:ext cx="5212080" cy="1219757"/>
          </a:xfrm>
          <a:prstGeom prst="rect">
            <a:avLst/>
          </a:prstGeom>
          <a:noFill/>
          <a:ln>
            <a:noFill/>
          </a:ln>
        </p:spPr>
        <p:txBody>
          <a:bodyPr spcFirstLastPara="1" wrap="square" lIns="91425" tIns="45700" rIns="91425" bIns="45700" anchor="b" anchorCtr="0">
            <a:normAutofit/>
          </a:bodyPr>
          <a:lstStyle>
            <a:lvl1pPr marL="685800" marR="0" lvl="0" indent="-342900" algn="l" rtl="0">
              <a:lnSpc>
                <a:spcPct val="90000"/>
              </a:lnSpc>
              <a:spcBef>
                <a:spcPts val="0"/>
              </a:spcBef>
              <a:spcAft>
                <a:spcPts val="0"/>
              </a:spcAft>
              <a:buClr>
                <a:schemeClr val="accent1"/>
              </a:buClr>
              <a:buSzPts val="2000"/>
              <a:buFont typeface="Noto Sans Symbols"/>
              <a:buNone/>
              <a:defRPr sz="3000" b="1" i="0" u="none" strike="noStrike" cap="none">
                <a:solidFill>
                  <a:srgbClr val="595959"/>
                </a:solidFill>
                <a:latin typeface="Corbel"/>
                <a:ea typeface="Corbel"/>
                <a:cs typeface="Corbel"/>
                <a:sym typeface="Corbel"/>
              </a:defRPr>
            </a:lvl1pPr>
            <a:lvl2pPr marL="1371600" marR="0" lvl="1" indent="-342900" algn="l" rtl="0">
              <a:lnSpc>
                <a:spcPct val="90000"/>
              </a:lnSpc>
              <a:spcBef>
                <a:spcPts val="375"/>
              </a:spcBef>
              <a:spcAft>
                <a:spcPts val="0"/>
              </a:spcAft>
              <a:buClr>
                <a:schemeClr val="accent1"/>
              </a:buClr>
              <a:buSzPts val="2000"/>
              <a:buFont typeface="Noto Sans Symbols"/>
              <a:buNone/>
              <a:defRPr sz="3000" b="1" i="0" u="none" strike="noStrike" cap="none">
                <a:solidFill>
                  <a:srgbClr val="595959"/>
                </a:solidFill>
                <a:latin typeface="Corbel"/>
                <a:ea typeface="Corbel"/>
                <a:cs typeface="Corbel"/>
                <a:sym typeface="Corbel"/>
              </a:defRPr>
            </a:lvl2pPr>
            <a:lvl3pPr marL="2057400" marR="0" lvl="2" indent="-342900" algn="l" rtl="0">
              <a:lnSpc>
                <a:spcPct val="90000"/>
              </a:lnSpc>
              <a:spcBef>
                <a:spcPts val="375"/>
              </a:spcBef>
              <a:spcAft>
                <a:spcPts val="0"/>
              </a:spcAft>
              <a:buClr>
                <a:schemeClr val="accent1"/>
              </a:buClr>
              <a:buSzPts val="1800"/>
              <a:buFont typeface="Noto Sans Symbols"/>
              <a:buNone/>
              <a:defRPr sz="2700" b="1" i="0" u="none" strike="noStrike" cap="none">
                <a:solidFill>
                  <a:srgbClr val="595959"/>
                </a:solidFill>
                <a:latin typeface="Corbel"/>
                <a:ea typeface="Corbel"/>
                <a:cs typeface="Corbel"/>
                <a:sym typeface="Corbel"/>
              </a:defRPr>
            </a:lvl3pPr>
            <a:lvl4pPr marL="2743200" marR="0" lvl="3" indent="-342900" algn="l" rtl="0">
              <a:lnSpc>
                <a:spcPct val="90000"/>
              </a:lnSpc>
              <a:spcBef>
                <a:spcPts val="375"/>
              </a:spcBef>
              <a:spcAft>
                <a:spcPts val="0"/>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4pPr>
            <a:lvl5pPr marL="3429000" marR="0" lvl="4" indent="-342900" algn="l" rtl="0">
              <a:lnSpc>
                <a:spcPct val="90000"/>
              </a:lnSpc>
              <a:spcBef>
                <a:spcPts val="375"/>
              </a:spcBef>
              <a:spcAft>
                <a:spcPts val="0"/>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5pPr>
            <a:lvl6pPr marL="4114800" marR="0" lvl="5" indent="-342900" algn="l" rtl="0">
              <a:lnSpc>
                <a:spcPct val="90000"/>
              </a:lnSpc>
              <a:spcBef>
                <a:spcPts val="375"/>
              </a:spcBef>
              <a:spcAft>
                <a:spcPts val="0"/>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6pPr>
            <a:lvl7pPr marL="4800600" marR="0" lvl="6" indent="-342900" algn="l" rtl="0">
              <a:lnSpc>
                <a:spcPct val="90000"/>
              </a:lnSpc>
              <a:spcBef>
                <a:spcPts val="375"/>
              </a:spcBef>
              <a:spcAft>
                <a:spcPts val="0"/>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7pPr>
            <a:lvl8pPr marL="5486400" marR="0" lvl="7" indent="-342900" algn="l" rtl="0">
              <a:lnSpc>
                <a:spcPct val="90000"/>
              </a:lnSpc>
              <a:spcBef>
                <a:spcPts val="375"/>
              </a:spcBef>
              <a:spcAft>
                <a:spcPts val="0"/>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8pPr>
            <a:lvl9pPr marL="6172200" marR="0" lvl="8" indent="-342900" algn="l" rtl="0">
              <a:lnSpc>
                <a:spcPct val="90000"/>
              </a:lnSpc>
              <a:spcBef>
                <a:spcPts val="375"/>
              </a:spcBef>
              <a:spcAft>
                <a:spcPts val="375"/>
              </a:spcAft>
              <a:buClr>
                <a:schemeClr val="accent1"/>
              </a:buClr>
              <a:buSzPts val="1600"/>
              <a:buFont typeface="Noto Sans Symbols"/>
              <a:buNone/>
              <a:defRPr sz="2400" b="1" i="0" u="none" strike="noStrike" cap="none">
                <a:solidFill>
                  <a:srgbClr val="595959"/>
                </a:solidFill>
                <a:latin typeface="Corbel"/>
                <a:ea typeface="Corbel"/>
                <a:cs typeface="Corbel"/>
                <a:sym typeface="Corbel"/>
              </a:defRPr>
            </a:lvl9pPr>
          </a:lstStyle>
          <a:p>
            <a:endParaRPr/>
          </a:p>
        </p:txBody>
      </p:sp>
      <p:sp>
        <p:nvSpPr>
          <p:cNvPr id="57" name="Google Shape;57;p28"/>
          <p:cNvSpPr txBox="1">
            <a:spLocks noGrp="1"/>
          </p:cNvSpPr>
          <p:nvPr>
            <p:ph type="body" idx="4"/>
          </p:nvPr>
        </p:nvSpPr>
        <p:spPr>
          <a:xfrm>
            <a:off x="11727695" y="2896404"/>
            <a:ext cx="5212080" cy="6035040"/>
          </a:xfrm>
          <a:prstGeom prst="rect">
            <a:avLst/>
          </a:prstGeom>
          <a:noFill/>
          <a:ln>
            <a:noFill/>
          </a:ln>
        </p:spPr>
        <p:txBody>
          <a:bodyPr spcFirstLastPara="1" wrap="square" lIns="91425" tIns="45700" rIns="91425" bIns="45700" anchor="t" anchorCtr="0">
            <a:noAutofit/>
          </a:bodyPr>
          <a:lstStyle>
            <a:lvl1pPr marL="685800" marR="0" lvl="0" indent="-533400" algn="l" rtl="0">
              <a:lnSpc>
                <a:spcPct val="90000"/>
              </a:lnSpc>
              <a:spcBef>
                <a:spcPts val="1800"/>
              </a:spcBef>
              <a:spcAft>
                <a:spcPts val="0"/>
              </a:spcAft>
              <a:buClr>
                <a:schemeClr val="accent1"/>
              </a:buClr>
              <a:buSzPts val="2000"/>
              <a:buFont typeface="Noto Sans Symbols"/>
              <a:buChar char="●"/>
              <a:defRPr sz="3000" b="0" i="0" u="none" strike="noStrike" cap="none">
                <a:solidFill>
                  <a:srgbClr val="595959"/>
                </a:solidFill>
                <a:latin typeface="Corbel"/>
                <a:ea typeface="Corbel"/>
                <a:cs typeface="Corbel"/>
                <a:sym typeface="Corbel"/>
              </a:defRPr>
            </a:lvl1pPr>
            <a:lvl2pPr marL="1371600" marR="0" lvl="1" indent="-514350" algn="l" rtl="0">
              <a:lnSpc>
                <a:spcPct val="90000"/>
              </a:lnSpc>
              <a:spcBef>
                <a:spcPts val="375"/>
              </a:spcBef>
              <a:spcAft>
                <a:spcPts val="0"/>
              </a:spcAft>
              <a:buClr>
                <a:schemeClr val="accent1"/>
              </a:buClr>
              <a:buSzPts val="1800"/>
              <a:buFont typeface="Noto Sans Symbols"/>
              <a:buChar char="●"/>
              <a:defRPr sz="2700" b="0" i="0" u="none" strike="noStrike" cap="none">
                <a:solidFill>
                  <a:srgbClr val="595959"/>
                </a:solidFill>
                <a:latin typeface="Corbel"/>
                <a:ea typeface="Corbel"/>
                <a:cs typeface="Corbel"/>
                <a:sym typeface="Corbel"/>
              </a:defRPr>
            </a:lvl2pPr>
            <a:lvl3pPr marL="2057400" marR="0" lvl="2" indent="-495300" algn="l" rtl="0">
              <a:lnSpc>
                <a:spcPct val="90000"/>
              </a:lnSpc>
              <a:spcBef>
                <a:spcPts val="375"/>
              </a:spcBef>
              <a:spcAft>
                <a:spcPts val="0"/>
              </a:spcAft>
              <a:buClr>
                <a:schemeClr val="accent1"/>
              </a:buClr>
              <a:buSzPts val="1600"/>
              <a:buFont typeface="Noto Sans Symbols"/>
              <a:buChar char="●"/>
              <a:defRPr sz="2400" b="0" i="0" u="none" strike="noStrike" cap="none">
                <a:solidFill>
                  <a:srgbClr val="595959"/>
                </a:solidFill>
                <a:latin typeface="Corbel"/>
                <a:ea typeface="Corbel"/>
                <a:cs typeface="Corbel"/>
                <a:sym typeface="Corbel"/>
              </a:defRPr>
            </a:lvl3pPr>
            <a:lvl4pPr marL="2743200" marR="0" lvl="3"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4pPr>
            <a:lvl5pPr marL="3429000" marR="0" lvl="4"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5pPr>
            <a:lvl6pPr marL="4114800" marR="0" lvl="5"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L="4800600" marR="0" lvl="6"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L="5486400" marR="0" lvl="7"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L="6172200" marR="0" lvl="8" indent="-476250"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a:p>
        </p:txBody>
      </p:sp>
      <p:sp>
        <p:nvSpPr>
          <p:cNvPr id="58" name="Google Shape;58;p28"/>
          <p:cNvSpPr txBox="1">
            <a:spLocks noGrp="1"/>
          </p:cNvSpPr>
          <p:nvPr>
            <p:ph type="dt" idx="10"/>
          </p:nvPr>
        </p:nvSpPr>
        <p:spPr>
          <a:xfrm>
            <a:off x="393698"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59" name="Google Shape;59;p28"/>
          <p:cNvSpPr txBox="1">
            <a:spLocks noGrp="1"/>
          </p:cNvSpPr>
          <p:nvPr>
            <p:ph type="ftr" idx="11"/>
          </p:nvPr>
        </p:nvSpPr>
        <p:spPr>
          <a:xfrm>
            <a:off x="5803903" y="9534526"/>
            <a:ext cx="8867276"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60" name="Google Shape;60;p28"/>
          <p:cNvSpPr txBox="1">
            <a:spLocks noGrp="1"/>
          </p:cNvSpPr>
          <p:nvPr>
            <p:ph type="sldNum" idx="12"/>
          </p:nvPr>
        </p:nvSpPr>
        <p:spPr>
          <a:xfrm>
            <a:off x="15951203" y="9534526"/>
            <a:ext cx="2296391"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9pPr>
          </a:lstStyle>
          <a:p>
            <a:fld id="{00000000-1234-1234-1234-123412341234}" type="slidenum">
              <a:rPr lang="fr-FR" smtClean="0"/>
              <a:pPr/>
              <a:t>‹nr.›</a:t>
            </a:fld>
            <a:endParaRPr lang="fr-FR"/>
          </a:p>
        </p:txBody>
      </p:sp>
    </p:spTree>
    <p:extLst>
      <p:ext uri="{BB962C8B-B14F-4D97-AF65-F5344CB8AC3E}">
        <p14:creationId xmlns:p14="http://schemas.microsoft.com/office/powerpoint/2010/main" val="120108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379379" y="1685756"/>
            <a:ext cx="4421223" cy="69017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FFFFF"/>
              </a:buClr>
              <a:buSzPts val="3600"/>
              <a:buFont typeface="Corbel"/>
              <a:buNone/>
              <a:defRPr sz="54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9pPr>
          </a:lstStyle>
          <a:p>
            <a:endParaRPr/>
          </a:p>
        </p:txBody>
      </p:sp>
      <p:sp>
        <p:nvSpPr>
          <p:cNvPr id="63" name="Google Shape;63;p29"/>
          <p:cNvSpPr txBox="1">
            <a:spLocks noGrp="1"/>
          </p:cNvSpPr>
          <p:nvPr>
            <p:ph type="dt" idx="10"/>
          </p:nvPr>
        </p:nvSpPr>
        <p:spPr>
          <a:xfrm>
            <a:off x="393698"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64" name="Google Shape;64;p29"/>
          <p:cNvSpPr txBox="1">
            <a:spLocks noGrp="1"/>
          </p:cNvSpPr>
          <p:nvPr>
            <p:ph type="ftr" idx="11"/>
          </p:nvPr>
        </p:nvSpPr>
        <p:spPr>
          <a:xfrm>
            <a:off x="5803903" y="9534526"/>
            <a:ext cx="8867276"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65" name="Google Shape;65;p29"/>
          <p:cNvSpPr txBox="1">
            <a:spLocks noGrp="1"/>
          </p:cNvSpPr>
          <p:nvPr>
            <p:ph type="sldNum" idx="12"/>
          </p:nvPr>
        </p:nvSpPr>
        <p:spPr>
          <a:xfrm>
            <a:off x="15951203" y="9534526"/>
            <a:ext cx="2296391"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9pPr>
          </a:lstStyle>
          <a:p>
            <a:fld id="{00000000-1234-1234-1234-123412341234}" type="slidenum">
              <a:rPr lang="fr-FR" smtClean="0"/>
              <a:pPr/>
              <a:t>‹nr.›</a:t>
            </a:fld>
            <a:endParaRPr lang="fr-FR"/>
          </a:p>
        </p:txBody>
      </p:sp>
    </p:spTree>
    <p:extLst>
      <p:ext uri="{BB962C8B-B14F-4D97-AF65-F5344CB8AC3E}">
        <p14:creationId xmlns:p14="http://schemas.microsoft.com/office/powerpoint/2010/main" val="173857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Vide" type="blank">
  <p:cSld name="Vide">
    <p:spTree>
      <p:nvGrpSpPr>
        <p:cNvPr id="1" name="Shape 66"/>
        <p:cNvGrpSpPr/>
        <p:nvPr/>
      </p:nvGrpSpPr>
      <p:grpSpPr>
        <a:xfrm>
          <a:off x="0" y="0"/>
          <a:ext cx="0" cy="0"/>
          <a:chOff x="0" y="0"/>
          <a:chExt cx="0" cy="0"/>
        </a:xfrm>
      </p:grpSpPr>
      <p:sp>
        <p:nvSpPr>
          <p:cNvPr id="67" name="Google Shape;67;p30"/>
          <p:cNvSpPr txBox="1">
            <a:spLocks noGrp="1"/>
          </p:cNvSpPr>
          <p:nvPr>
            <p:ph type="dt" idx="10"/>
          </p:nvPr>
        </p:nvSpPr>
        <p:spPr>
          <a:xfrm>
            <a:off x="393698"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68" name="Google Shape;68;p30"/>
          <p:cNvSpPr txBox="1">
            <a:spLocks noGrp="1"/>
          </p:cNvSpPr>
          <p:nvPr>
            <p:ph type="ftr" idx="11"/>
          </p:nvPr>
        </p:nvSpPr>
        <p:spPr>
          <a:xfrm>
            <a:off x="5803903" y="9534526"/>
            <a:ext cx="8867276"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69" name="Google Shape;69;p30"/>
          <p:cNvSpPr txBox="1">
            <a:spLocks noGrp="1"/>
          </p:cNvSpPr>
          <p:nvPr>
            <p:ph type="sldNum" idx="12"/>
          </p:nvPr>
        </p:nvSpPr>
        <p:spPr>
          <a:xfrm>
            <a:off x="15951203" y="9534526"/>
            <a:ext cx="2296391"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9pPr>
          </a:lstStyle>
          <a:p>
            <a:fld id="{00000000-1234-1234-1234-123412341234}" type="slidenum">
              <a:rPr lang="fr-FR" smtClean="0"/>
              <a:pPr/>
              <a:t>‹nr.›</a:t>
            </a:fld>
            <a:endParaRPr lang="fr-FR"/>
          </a:p>
        </p:txBody>
      </p:sp>
    </p:spTree>
    <p:extLst>
      <p:ext uri="{BB962C8B-B14F-4D97-AF65-F5344CB8AC3E}">
        <p14:creationId xmlns:p14="http://schemas.microsoft.com/office/powerpoint/2010/main" val="248429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u avec légende">
  <p:cSld name="Contenu avec légende">
    <p:spTree>
      <p:nvGrpSpPr>
        <p:cNvPr id="1" name="Shape 70"/>
        <p:cNvGrpSpPr/>
        <p:nvPr/>
      </p:nvGrpSpPr>
      <p:grpSpPr>
        <a:xfrm>
          <a:off x="0" y="0"/>
          <a:ext cx="0" cy="0"/>
          <a:chOff x="0" y="0"/>
          <a:chExt cx="0" cy="0"/>
        </a:xfrm>
      </p:grpSpPr>
      <p:sp>
        <p:nvSpPr>
          <p:cNvPr id="71" name="Google Shape;71;p31"/>
          <p:cNvSpPr txBox="1">
            <a:spLocks noGrp="1"/>
          </p:cNvSpPr>
          <p:nvPr>
            <p:ph type="title"/>
          </p:nvPr>
        </p:nvSpPr>
        <p:spPr>
          <a:xfrm>
            <a:off x="384048" y="1714500"/>
            <a:ext cx="4251960" cy="35661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FFFFF"/>
              </a:buClr>
              <a:buSzPts val="3200"/>
              <a:buFont typeface="Corbel"/>
              <a:buNone/>
              <a:defRPr sz="48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9pPr>
          </a:lstStyle>
          <a:p>
            <a:endParaRPr/>
          </a:p>
        </p:txBody>
      </p:sp>
      <p:sp>
        <p:nvSpPr>
          <p:cNvPr id="72" name="Google Shape;72;p31"/>
          <p:cNvSpPr txBox="1">
            <a:spLocks noGrp="1"/>
          </p:cNvSpPr>
          <p:nvPr>
            <p:ph type="body" idx="1"/>
          </p:nvPr>
        </p:nvSpPr>
        <p:spPr>
          <a:xfrm>
            <a:off x="384048" y="5241264"/>
            <a:ext cx="4251960" cy="3482985"/>
          </a:xfrm>
          <a:prstGeom prst="rect">
            <a:avLst/>
          </a:prstGeom>
          <a:noFill/>
          <a:ln>
            <a:noFill/>
          </a:ln>
        </p:spPr>
        <p:txBody>
          <a:bodyPr spcFirstLastPara="1" wrap="square" lIns="91425" tIns="45700" rIns="91425" bIns="45700" anchor="t" anchorCtr="0">
            <a:normAutofit/>
          </a:bodyPr>
          <a:lstStyle>
            <a:lvl1pPr marL="685800" marR="0" lvl="0" indent="-342900" algn="l" rtl="0">
              <a:lnSpc>
                <a:spcPct val="100000"/>
              </a:lnSpc>
              <a:spcBef>
                <a:spcPts val="1800"/>
              </a:spcBef>
              <a:spcAft>
                <a:spcPts val="0"/>
              </a:spcAft>
              <a:buClr>
                <a:schemeClr val="accent1"/>
              </a:buClr>
              <a:buSzPts val="1400"/>
              <a:buFont typeface="Noto Sans Symbols"/>
              <a:buNone/>
              <a:defRPr sz="2100" b="0" i="0" u="none" strike="noStrike" cap="none">
                <a:solidFill>
                  <a:srgbClr val="FFFFFF"/>
                </a:solidFill>
                <a:latin typeface="Corbel"/>
                <a:ea typeface="Corbel"/>
                <a:cs typeface="Corbel"/>
                <a:sym typeface="Corbel"/>
              </a:defRPr>
            </a:lvl1pPr>
            <a:lvl2pPr marL="1371600" marR="0" lvl="1" indent="-342900" algn="l" rtl="0">
              <a:lnSpc>
                <a:spcPct val="90000"/>
              </a:lnSpc>
              <a:spcBef>
                <a:spcPts val="375"/>
              </a:spcBef>
              <a:spcAft>
                <a:spcPts val="0"/>
              </a:spcAft>
              <a:buClr>
                <a:schemeClr val="accent1"/>
              </a:buClr>
              <a:buSzPts val="1200"/>
              <a:buFont typeface="Noto Sans Symbols"/>
              <a:buNone/>
              <a:defRPr sz="1800" b="0" i="0" u="none" strike="noStrike" cap="none">
                <a:solidFill>
                  <a:srgbClr val="595959"/>
                </a:solidFill>
                <a:latin typeface="Corbel"/>
                <a:ea typeface="Corbel"/>
                <a:cs typeface="Corbel"/>
                <a:sym typeface="Corbel"/>
              </a:defRPr>
            </a:lvl2pPr>
            <a:lvl3pPr marL="2057400" marR="0" lvl="2" indent="-342900" algn="l" rtl="0">
              <a:lnSpc>
                <a:spcPct val="90000"/>
              </a:lnSpc>
              <a:spcBef>
                <a:spcPts val="375"/>
              </a:spcBef>
              <a:spcAft>
                <a:spcPts val="0"/>
              </a:spcAft>
              <a:buClr>
                <a:schemeClr val="accent1"/>
              </a:buClr>
              <a:buSzPts val="1000"/>
              <a:buFont typeface="Noto Sans Symbols"/>
              <a:buNone/>
              <a:defRPr sz="1500" b="0" i="0" u="none" strike="noStrike" cap="none">
                <a:solidFill>
                  <a:srgbClr val="595959"/>
                </a:solidFill>
                <a:latin typeface="Corbel"/>
                <a:ea typeface="Corbel"/>
                <a:cs typeface="Corbel"/>
                <a:sym typeface="Corbel"/>
              </a:defRPr>
            </a:lvl3pPr>
            <a:lvl4pPr marL="2743200" marR="0" lvl="3" indent="-342900" algn="l" rtl="0">
              <a:lnSpc>
                <a:spcPct val="90000"/>
              </a:lnSpc>
              <a:spcBef>
                <a:spcPts val="375"/>
              </a:spcBef>
              <a:spcAft>
                <a:spcPts val="0"/>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4pPr>
            <a:lvl5pPr marL="3429000" marR="0" lvl="4" indent="-342900" algn="l" rtl="0">
              <a:lnSpc>
                <a:spcPct val="90000"/>
              </a:lnSpc>
              <a:spcBef>
                <a:spcPts val="375"/>
              </a:spcBef>
              <a:spcAft>
                <a:spcPts val="0"/>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5pPr>
            <a:lvl6pPr marL="4114800" marR="0" lvl="5" indent="-342900" algn="l" rtl="0">
              <a:lnSpc>
                <a:spcPct val="90000"/>
              </a:lnSpc>
              <a:spcBef>
                <a:spcPts val="375"/>
              </a:spcBef>
              <a:spcAft>
                <a:spcPts val="0"/>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6pPr>
            <a:lvl7pPr marL="4800600" marR="0" lvl="6" indent="-342900" algn="l" rtl="0">
              <a:lnSpc>
                <a:spcPct val="90000"/>
              </a:lnSpc>
              <a:spcBef>
                <a:spcPts val="375"/>
              </a:spcBef>
              <a:spcAft>
                <a:spcPts val="0"/>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7pPr>
            <a:lvl8pPr marL="5486400" marR="0" lvl="7" indent="-342900" algn="l" rtl="0">
              <a:lnSpc>
                <a:spcPct val="90000"/>
              </a:lnSpc>
              <a:spcBef>
                <a:spcPts val="375"/>
              </a:spcBef>
              <a:spcAft>
                <a:spcPts val="0"/>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8pPr>
            <a:lvl9pPr marL="6172200" marR="0" lvl="8" indent="-342900" algn="l" rtl="0">
              <a:lnSpc>
                <a:spcPct val="90000"/>
              </a:lnSpc>
              <a:spcBef>
                <a:spcPts val="375"/>
              </a:spcBef>
              <a:spcAft>
                <a:spcPts val="375"/>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9pPr>
          </a:lstStyle>
          <a:p>
            <a:endParaRPr/>
          </a:p>
        </p:txBody>
      </p:sp>
      <p:sp>
        <p:nvSpPr>
          <p:cNvPr id="73" name="Google Shape;73;p31"/>
          <p:cNvSpPr txBox="1">
            <a:spLocks noGrp="1"/>
          </p:cNvSpPr>
          <p:nvPr>
            <p:ph type="dt" idx="10"/>
          </p:nvPr>
        </p:nvSpPr>
        <p:spPr>
          <a:xfrm>
            <a:off x="393698"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74" name="Google Shape;74;p31"/>
          <p:cNvSpPr txBox="1">
            <a:spLocks noGrp="1"/>
          </p:cNvSpPr>
          <p:nvPr>
            <p:ph type="ftr" idx="11"/>
          </p:nvPr>
        </p:nvSpPr>
        <p:spPr>
          <a:xfrm>
            <a:off x="5803903" y="9534526"/>
            <a:ext cx="8867276"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75" name="Google Shape;75;p31"/>
          <p:cNvSpPr txBox="1">
            <a:spLocks noGrp="1"/>
          </p:cNvSpPr>
          <p:nvPr>
            <p:ph type="sldNum" idx="12"/>
          </p:nvPr>
        </p:nvSpPr>
        <p:spPr>
          <a:xfrm>
            <a:off x="15951203" y="9534526"/>
            <a:ext cx="2296391"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9pPr>
          </a:lstStyle>
          <a:p>
            <a:fld id="{00000000-1234-1234-1234-123412341234}" type="slidenum">
              <a:rPr lang="fr-FR" smtClean="0"/>
              <a:pPr/>
              <a:t>‹nr.›</a:t>
            </a:fld>
            <a:endParaRPr lang="fr-FR"/>
          </a:p>
        </p:txBody>
      </p:sp>
      <p:sp>
        <p:nvSpPr>
          <p:cNvPr id="76" name="Google Shape;76;p31"/>
          <p:cNvSpPr txBox="1">
            <a:spLocks noGrp="1"/>
          </p:cNvSpPr>
          <p:nvPr>
            <p:ph type="body" idx="2"/>
          </p:nvPr>
        </p:nvSpPr>
        <p:spPr>
          <a:xfrm>
            <a:off x="5659082" y="1725804"/>
            <a:ext cx="12176550" cy="5400000"/>
          </a:xfrm>
          <a:prstGeom prst="rect">
            <a:avLst/>
          </a:prstGeom>
          <a:noFill/>
          <a:ln>
            <a:noFill/>
          </a:ln>
        </p:spPr>
        <p:txBody>
          <a:bodyPr spcFirstLastPara="1" wrap="square" lIns="91425" tIns="91425" rIns="91425" bIns="91425" anchor="t" anchorCtr="0">
            <a:noAutofit/>
          </a:bodyPr>
          <a:lstStyle>
            <a:lvl1pPr marL="685800" marR="0" lvl="0" indent="-647700" algn="l" rtl="0">
              <a:lnSpc>
                <a:spcPct val="90000"/>
              </a:lnSpc>
              <a:spcBef>
                <a:spcPts val="0"/>
              </a:spcBef>
              <a:spcAft>
                <a:spcPts val="0"/>
              </a:spcAft>
              <a:buClr>
                <a:srgbClr val="00A1AA"/>
              </a:buClr>
              <a:buSzPts val="3200"/>
              <a:buFont typeface="Noto Sans Symbols"/>
              <a:buChar char="●"/>
              <a:defRPr sz="4800" b="0" i="0" u="none" strike="noStrike" cap="none">
                <a:solidFill>
                  <a:srgbClr val="595959"/>
                </a:solidFill>
                <a:latin typeface="Calibri"/>
                <a:ea typeface="Calibri"/>
                <a:cs typeface="Calibri"/>
                <a:sym typeface="Calibri"/>
              </a:defRPr>
            </a:lvl1pPr>
            <a:lvl2pPr marL="1371600" marR="0" lvl="1" indent="-514350" algn="l" rtl="0">
              <a:lnSpc>
                <a:spcPct val="90000"/>
              </a:lnSpc>
              <a:spcBef>
                <a:spcPts val="0"/>
              </a:spcBef>
              <a:spcAft>
                <a:spcPts val="0"/>
              </a:spcAft>
              <a:buClr>
                <a:schemeClr val="accent1"/>
              </a:buClr>
              <a:buSzPts val="1800"/>
              <a:buFont typeface="Noto Sans Symbols"/>
              <a:buChar char="●"/>
              <a:defRPr sz="2700" b="0" i="0" u="none" strike="noStrike" cap="none">
                <a:solidFill>
                  <a:srgbClr val="595959"/>
                </a:solidFill>
                <a:latin typeface="Corbel"/>
                <a:ea typeface="Corbel"/>
                <a:cs typeface="Corbel"/>
                <a:sym typeface="Corbel"/>
              </a:defRPr>
            </a:lvl2pPr>
            <a:lvl3pPr marL="2057400" marR="0" lvl="2" indent="-495300" algn="l" rtl="0">
              <a:lnSpc>
                <a:spcPct val="90000"/>
              </a:lnSpc>
              <a:spcBef>
                <a:spcPts val="375"/>
              </a:spcBef>
              <a:spcAft>
                <a:spcPts val="0"/>
              </a:spcAft>
              <a:buClr>
                <a:schemeClr val="accent1"/>
              </a:buClr>
              <a:buSzPts val="1600"/>
              <a:buFont typeface="Noto Sans Symbols"/>
              <a:buChar char="●"/>
              <a:defRPr sz="2400" b="0" i="0" u="none" strike="noStrike" cap="none">
                <a:solidFill>
                  <a:srgbClr val="595959"/>
                </a:solidFill>
                <a:latin typeface="Corbel"/>
                <a:ea typeface="Corbel"/>
                <a:cs typeface="Corbel"/>
                <a:sym typeface="Corbel"/>
              </a:defRPr>
            </a:lvl3pPr>
            <a:lvl4pPr marL="2743200" marR="0" lvl="3"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4pPr>
            <a:lvl5pPr marL="3429000" marR="0" lvl="4"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5pPr>
            <a:lvl6pPr marL="4114800" marR="0" lvl="5"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L="4800600" marR="0" lvl="6"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L="5486400" marR="0" lvl="7"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L="6172200" marR="0" lvl="8" indent="-476250"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a:p>
        </p:txBody>
      </p:sp>
    </p:spTree>
    <p:extLst>
      <p:ext uri="{BB962C8B-B14F-4D97-AF65-F5344CB8AC3E}">
        <p14:creationId xmlns:p14="http://schemas.microsoft.com/office/powerpoint/2010/main" val="5751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77"/>
        <p:cNvGrpSpPr/>
        <p:nvPr/>
      </p:nvGrpSpPr>
      <p:grpSpPr>
        <a:xfrm>
          <a:off x="0" y="0"/>
          <a:ext cx="0" cy="0"/>
          <a:chOff x="0" y="0"/>
          <a:chExt cx="0" cy="0"/>
        </a:xfrm>
      </p:grpSpPr>
      <p:sp>
        <p:nvSpPr>
          <p:cNvPr id="78" name="Google Shape;78;p32"/>
          <p:cNvSpPr txBox="1">
            <a:spLocks noGrp="1"/>
          </p:cNvSpPr>
          <p:nvPr>
            <p:ph type="title"/>
          </p:nvPr>
        </p:nvSpPr>
        <p:spPr>
          <a:xfrm>
            <a:off x="384048" y="1714500"/>
            <a:ext cx="4251960" cy="35661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FFFFF"/>
              </a:buClr>
              <a:buSzPts val="3200"/>
              <a:buFont typeface="Corbel"/>
              <a:buNone/>
              <a:defRPr sz="48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9pPr>
          </a:lstStyle>
          <a:p>
            <a:endParaRPr/>
          </a:p>
        </p:txBody>
      </p:sp>
      <p:sp>
        <p:nvSpPr>
          <p:cNvPr id="79" name="Google Shape;79;p32"/>
          <p:cNvSpPr>
            <a:spLocks noGrp="1"/>
          </p:cNvSpPr>
          <p:nvPr>
            <p:ph type="pic" idx="2"/>
          </p:nvPr>
        </p:nvSpPr>
        <p:spPr>
          <a:xfrm>
            <a:off x="5355966" y="1151129"/>
            <a:ext cx="12172845" cy="7996428"/>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accent1"/>
              </a:buClr>
              <a:buSzPts val="3200"/>
              <a:buFont typeface="Noto Sans Symbols"/>
              <a:buNone/>
              <a:defRPr sz="4800" b="0" i="0" u="none" strike="noStrike" cap="none">
                <a:solidFill>
                  <a:srgbClr val="595959"/>
                </a:solidFill>
                <a:latin typeface="Corbel"/>
                <a:ea typeface="Corbel"/>
                <a:cs typeface="Corbel"/>
                <a:sym typeface="Corbel"/>
              </a:defRPr>
            </a:lvl1pPr>
            <a:lvl2pPr marR="0" lvl="1" algn="l" rtl="0">
              <a:lnSpc>
                <a:spcPct val="90000"/>
              </a:lnSpc>
              <a:spcBef>
                <a:spcPts val="375"/>
              </a:spcBef>
              <a:spcAft>
                <a:spcPts val="0"/>
              </a:spcAft>
              <a:buClr>
                <a:schemeClr val="accent1"/>
              </a:buClr>
              <a:buSzPts val="2800"/>
              <a:buFont typeface="Noto Sans Symbols"/>
              <a:buNone/>
              <a:defRPr sz="4200" b="0" i="0" u="none" strike="noStrike" cap="none">
                <a:solidFill>
                  <a:srgbClr val="595959"/>
                </a:solidFill>
                <a:latin typeface="Corbel"/>
                <a:ea typeface="Corbel"/>
                <a:cs typeface="Corbel"/>
                <a:sym typeface="Corbel"/>
              </a:defRPr>
            </a:lvl2pPr>
            <a:lvl3pPr marR="0" lvl="2" algn="l" rtl="0">
              <a:lnSpc>
                <a:spcPct val="90000"/>
              </a:lnSpc>
              <a:spcBef>
                <a:spcPts val="375"/>
              </a:spcBef>
              <a:spcAft>
                <a:spcPts val="0"/>
              </a:spcAft>
              <a:buClr>
                <a:schemeClr val="accent1"/>
              </a:buClr>
              <a:buSzPts val="2400"/>
              <a:buFont typeface="Noto Sans Symbols"/>
              <a:buNone/>
              <a:defRPr sz="3600" b="0" i="0" u="none" strike="noStrike" cap="none">
                <a:solidFill>
                  <a:srgbClr val="595959"/>
                </a:solidFill>
                <a:latin typeface="Corbel"/>
                <a:ea typeface="Corbel"/>
                <a:cs typeface="Corbel"/>
                <a:sym typeface="Corbel"/>
              </a:defRPr>
            </a:lvl3pPr>
            <a:lvl4pPr marR="0" lvl="3" algn="l" rtl="0">
              <a:lnSpc>
                <a:spcPct val="90000"/>
              </a:lnSpc>
              <a:spcBef>
                <a:spcPts val="375"/>
              </a:spcBef>
              <a:spcAft>
                <a:spcPts val="0"/>
              </a:spcAft>
              <a:buClr>
                <a:schemeClr val="accent1"/>
              </a:buClr>
              <a:buSzPts val="2000"/>
              <a:buFont typeface="Noto Sans Symbols"/>
              <a:buNone/>
              <a:defRPr sz="3000" b="0" i="0" u="none" strike="noStrike" cap="none">
                <a:solidFill>
                  <a:srgbClr val="595959"/>
                </a:solidFill>
                <a:latin typeface="Corbel"/>
                <a:ea typeface="Corbel"/>
                <a:cs typeface="Corbel"/>
                <a:sym typeface="Corbel"/>
              </a:defRPr>
            </a:lvl4pPr>
            <a:lvl5pPr marR="0" lvl="4" algn="l" rtl="0">
              <a:lnSpc>
                <a:spcPct val="90000"/>
              </a:lnSpc>
              <a:spcBef>
                <a:spcPts val="375"/>
              </a:spcBef>
              <a:spcAft>
                <a:spcPts val="0"/>
              </a:spcAft>
              <a:buClr>
                <a:schemeClr val="accent1"/>
              </a:buClr>
              <a:buSzPts val="2000"/>
              <a:buFont typeface="Noto Sans Symbols"/>
              <a:buNone/>
              <a:defRPr sz="3000" b="0" i="0" u="none" strike="noStrike" cap="none">
                <a:solidFill>
                  <a:srgbClr val="595959"/>
                </a:solidFill>
                <a:latin typeface="Corbel"/>
                <a:ea typeface="Corbel"/>
                <a:cs typeface="Corbel"/>
                <a:sym typeface="Corbel"/>
              </a:defRPr>
            </a:lvl5pPr>
            <a:lvl6pPr marR="0" lvl="5" algn="l" rtl="0">
              <a:lnSpc>
                <a:spcPct val="90000"/>
              </a:lnSpc>
              <a:spcBef>
                <a:spcPts val="375"/>
              </a:spcBef>
              <a:spcAft>
                <a:spcPts val="0"/>
              </a:spcAft>
              <a:buClr>
                <a:schemeClr val="accent1"/>
              </a:buClr>
              <a:buSzPts val="2000"/>
              <a:buFont typeface="Noto Sans Symbols"/>
              <a:buNone/>
              <a:defRPr sz="3000" b="0" i="0" u="none" strike="noStrike" cap="none">
                <a:solidFill>
                  <a:srgbClr val="595959"/>
                </a:solidFill>
                <a:latin typeface="Corbel"/>
                <a:ea typeface="Corbel"/>
                <a:cs typeface="Corbel"/>
                <a:sym typeface="Corbel"/>
              </a:defRPr>
            </a:lvl6pPr>
            <a:lvl7pPr marR="0" lvl="6" algn="l" rtl="0">
              <a:lnSpc>
                <a:spcPct val="90000"/>
              </a:lnSpc>
              <a:spcBef>
                <a:spcPts val="375"/>
              </a:spcBef>
              <a:spcAft>
                <a:spcPts val="0"/>
              </a:spcAft>
              <a:buClr>
                <a:schemeClr val="accent1"/>
              </a:buClr>
              <a:buSzPts val="2000"/>
              <a:buFont typeface="Noto Sans Symbols"/>
              <a:buNone/>
              <a:defRPr sz="3000" b="0" i="0" u="none" strike="noStrike" cap="none">
                <a:solidFill>
                  <a:srgbClr val="595959"/>
                </a:solidFill>
                <a:latin typeface="Corbel"/>
                <a:ea typeface="Corbel"/>
                <a:cs typeface="Corbel"/>
                <a:sym typeface="Corbel"/>
              </a:defRPr>
            </a:lvl7pPr>
            <a:lvl8pPr marR="0" lvl="7" algn="l" rtl="0">
              <a:lnSpc>
                <a:spcPct val="90000"/>
              </a:lnSpc>
              <a:spcBef>
                <a:spcPts val="375"/>
              </a:spcBef>
              <a:spcAft>
                <a:spcPts val="0"/>
              </a:spcAft>
              <a:buClr>
                <a:schemeClr val="accent1"/>
              </a:buClr>
              <a:buSzPts val="2000"/>
              <a:buFont typeface="Noto Sans Symbols"/>
              <a:buNone/>
              <a:defRPr sz="3000" b="0" i="0" u="none" strike="noStrike" cap="none">
                <a:solidFill>
                  <a:srgbClr val="595959"/>
                </a:solidFill>
                <a:latin typeface="Corbel"/>
                <a:ea typeface="Corbel"/>
                <a:cs typeface="Corbel"/>
                <a:sym typeface="Corbel"/>
              </a:defRPr>
            </a:lvl8pPr>
            <a:lvl9pPr marR="0" lvl="8" algn="l" rtl="0">
              <a:lnSpc>
                <a:spcPct val="90000"/>
              </a:lnSpc>
              <a:spcBef>
                <a:spcPts val="375"/>
              </a:spcBef>
              <a:spcAft>
                <a:spcPts val="375"/>
              </a:spcAft>
              <a:buClr>
                <a:schemeClr val="accent1"/>
              </a:buClr>
              <a:buSzPts val="2000"/>
              <a:buFont typeface="Noto Sans Symbols"/>
              <a:buNone/>
              <a:defRPr sz="3000" b="0" i="0" u="none" strike="noStrike" cap="none">
                <a:solidFill>
                  <a:srgbClr val="595959"/>
                </a:solidFill>
                <a:latin typeface="Corbel"/>
                <a:ea typeface="Corbel"/>
                <a:cs typeface="Corbel"/>
                <a:sym typeface="Corbel"/>
              </a:defRPr>
            </a:lvl9pPr>
          </a:lstStyle>
          <a:p>
            <a:endParaRPr/>
          </a:p>
        </p:txBody>
      </p:sp>
      <p:sp>
        <p:nvSpPr>
          <p:cNvPr id="80" name="Google Shape;80;p32"/>
          <p:cNvSpPr txBox="1">
            <a:spLocks noGrp="1"/>
          </p:cNvSpPr>
          <p:nvPr>
            <p:ph type="body" idx="1"/>
          </p:nvPr>
        </p:nvSpPr>
        <p:spPr>
          <a:xfrm>
            <a:off x="384048" y="5239512"/>
            <a:ext cx="4251960" cy="3483864"/>
          </a:xfrm>
          <a:prstGeom prst="rect">
            <a:avLst/>
          </a:prstGeom>
          <a:noFill/>
          <a:ln>
            <a:noFill/>
          </a:ln>
        </p:spPr>
        <p:txBody>
          <a:bodyPr spcFirstLastPara="1" wrap="square" lIns="91425" tIns="45700" rIns="91425" bIns="45700" anchor="t" anchorCtr="0">
            <a:normAutofit/>
          </a:bodyPr>
          <a:lstStyle>
            <a:lvl1pPr marL="685800" marR="0" lvl="0" indent="-342900" algn="l" rtl="0">
              <a:lnSpc>
                <a:spcPct val="100000"/>
              </a:lnSpc>
              <a:spcBef>
                <a:spcPts val="1800"/>
              </a:spcBef>
              <a:spcAft>
                <a:spcPts val="0"/>
              </a:spcAft>
              <a:buClr>
                <a:schemeClr val="accent1"/>
              </a:buClr>
              <a:buSzPts val="1400"/>
              <a:buFont typeface="Noto Sans Symbols"/>
              <a:buNone/>
              <a:defRPr sz="2100" b="0" i="0" u="none" strike="noStrike" cap="none">
                <a:solidFill>
                  <a:srgbClr val="FFFFFF"/>
                </a:solidFill>
                <a:latin typeface="Corbel"/>
                <a:ea typeface="Corbel"/>
                <a:cs typeface="Corbel"/>
                <a:sym typeface="Corbel"/>
              </a:defRPr>
            </a:lvl1pPr>
            <a:lvl2pPr marL="1371600" marR="0" lvl="1" indent="-342900" algn="l" rtl="0">
              <a:lnSpc>
                <a:spcPct val="90000"/>
              </a:lnSpc>
              <a:spcBef>
                <a:spcPts val="375"/>
              </a:spcBef>
              <a:spcAft>
                <a:spcPts val="0"/>
              </a:spcAft>
              <a:buClr>
                <a:schemeClr val="accent1"/>
              </a:buClr>
              <a:buSzPts val="1200"/>
              <a:buFont typeface="Noto Sans Symbols"/>
              <a:buNone/>
              <a:defRPr sz="1800" b="0" i="0" u="none" strike="noStrike" cap="none">
                <a:solidFill>
                  <a:srgbClr val="595959"/>
                </a:solidFill>
                <a:latin typeface="Corbel"/>
                <a:ea typeface="Corbel"/>
                <a:cs typeface="Corbel"/>
                <a:sym typeface="Corbel"/>
              </a:defRPr>
            </a:lvl2pPr>
            <a:lvl3pPr marL="2057400" marR="0" lvl="2" indent="-342900" algn="l" rtl="0">
              <a:lnSpc>
                <a:spcPct val="90000"/>
              </a:lnSpc>
              <a:spcBef>
                <a:spcPts val="375"/>
              </a:spcBef>
              <a:spcAft>
                <a:spcPts val="0"/>
              </a:spcAft>
              <a:buClr>
                <a:schemeClr val="accent1"/>
              </a:buClr>
              <a:buSzPts val="1000"/>
              <a:buFont typeface="Noto Sans Symbols"/>
              <a:buNone/>
              <a:defRPr sz="1500" b="0" i="0" u="none" strike="noStrike" cap="none">
                <a:solidFill>
                  <a:srgbClr val="595959"/>
                </a:solidFill>
                <a:latin typeface="Corbel"/>
                <a:ea typeface="Corbel"/>
                <a:cs typeface="Corbel"/>
                <a:sym typeface="Corbel"/>
              </a:defRPr>
            </a:lvl3pPr>
            <a:lvl4pPr marL="2743200" marR="0" lvl="3" indent="-342900" algn="l" rtl="0">
              <a:lnSpc>
                <a:spcPct val="90000"/>
              </a:lnSpc>
              <a:spcBef>
                <a:spcPts val="375"/>
              </a:spcBef>
              <a:spcAft>
                <a:spcPts val="0"/>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4pPr>
            <a:lvl5pPr marL="3429000" marR="0" lvl="4" indent="-342900" algn="l" rtl="0">
              <a:lnSpc>
                <a:spcPct val="90000"/>
              </a:lnSpc>
              <a:spcBef>
                <a:spcPts val="375"/>
              </a:spcBef>
              <a:spcAft>
                <a:spcPts val="0"/>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5pPr>
            <a:lvl6pPr marL="4114800" marR="0" lvl="5" indent="-342900" algn="l" rtl="0">
              <a:lnSpc>
                <a:spcPct val="90000"/>
              </a:lnSpc>
              <a:spcBef>
                <a:spcPts val="375"/>
              </a:spcBef>
              <a:spcAft>
                <a:spcPts val="0"/>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6pPr>
            <a:lvl7pPr marL="4800600" marR="0" lvl="6" indent="-342900" algn="l" rtl="0">
              <a:lnSpc>
                <a:spcPct val="90000"/>
              </a:lnSpc>
              <a:spcBef>
                <a:spcPts val="375"/>
              </a:spcBef>
              <a:spcAft>
                <a:spcPts val="0"/>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7pPr>
            <a:lvl8pPr marL="5486400" marR="0" lvl="7" indent="-342900" algn="l" rtl="0">
              <a:lnSpc>
                <a:spcPct val="90000"/>
              </a:lnSpc>
              <a:spcBef>
                <a:spcPts val="375"/>
              </a:spcBef>
              <a:spcAft>
                <a:spcPts val="0"/>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8pPr>
            <a:lvl9pPr marL="6172200" marR="0" lvl="8" indent="-342900" algn="l" rtl="0">
              <a:lnSpc>
                <a:spcPct val="90000"/>
              </a:lnSpc>
              <a:spcBef>
                <a:spcPts val="375"/>
              </a:spcBef>
              <a:spcAft>
                <a:spcPts val="375"/>
              </a:spcAft>
              <a:buClr>
                <a:schemeClr val="accent1"/>
              </a:buClr>
              <a:buSzPts val="900"/>
              <a:buFont typeface="Noto Sans Symbols"/>
              <a:buNone/>
              <a:defRPr sz="1350" b="0" i="0" u="none" strike="noStrike" cap="none">
                <a:solidFill>
                  <a:srgbClr val="595959"/>
                </a:solidFill>
                <a:latin typeface="Corbel"/>
                <a:ea typeface="Corbel"/>
                <a:cs typeface="Corbel"/>
                <a:sym typeface="Corbel"/>
              </a:defRPr>
            </a:lvl9pPr>
          </a:lstStyle>
          <a:p>
            <a:endParaRPr/>
          </a:p>
        </p:txBody>
      </p:sp>
      <p:sp>
        <p:nvSpPr>
          <p:cNvPr id="81" name="Google Shape;81;p32"/>
          <p:cNvSpPr txBox="1">
            <a:spLocks noGrp="1"/>
          </p:cNvSpPr>
          <p:nvPr>
            <p:ph type="dt" idx="10"/>
          </p:nvPr>
        </p:nvSpPr>
        <p:spPr>
          <a:xfrm>
            <a:off x="393698"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82" name="Google Shape;82;p32"/>
          <p:cNvSpPr txBox="1">
            <a:spLocks noGrp="1"/>
          </p:cNvSpPr>
          <p:nvPr>
            <p:ph type="ftr" idx="11"/>
          </p:nvPr>
        </p:nvSpPr>
        <p:spPr>
          <a:xfrm>
            <a:off x="5248652" y="9534526"/>
            <a:ext cx="8867276"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83" name="Google Shape;83;p32"/>
          <p:cNvSpPr txBox="1">
            <a:spLocks noGrp="1"/>
          </p:cNvSpPr>
          <p:nvPr>
            <p:ph type="sldNum" idx="12"/>
          </p:nvPr>
        </p:nvSpPr>
        <p:spPr>
          <a:xfrm>
            <a:off x="15951203" y="9534526"/>
            <a:ext cx="2296391"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9pPr>
          </a:lstStyle>
          <a:p>
            <a:fld id="{00000000-1234-1234-1234-123412341234}" type="slidenum">
              <a:rPr lang="fr-FR" smtClean="0"/>
              <a:pPr/>
              <a:t>‹nr.›</a:t>
            </a:fld>
            <a:endParaRPr lang="fr-FR"/>
          </a:p>
        </p:txBody>
      </p:sp>
    </p:spTree>
    <p:extLst>
      <p:ext uri="{BB962C8B-B14F-4D97-AF65-F5344CB8AC3E}">
        <p14:creationId xmlns:p14="http://schemas.microsoft.com/office/powerpoint/2010/main" val="98192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84"/>
        <p:cNvGrpSpPr/>
        <p:nvPr/>
      </p:nvGrpSpPr>
      <p:grpSpPr>
        <a:xfrm>
          <a:off x="0" y="0"/>
          <a:ext cx="0" cy="0"/>
          <a:chOff x="0" y="0"/>
          <a:chExt cx="0" cy="0"/>
        </a:xfrm>
      </p:grpSpPr>
      <p:sp>
        <p:nvSpPr>
          <p:cNvPr id="85" name="Google Shape;85;p33"/>
          <p:cNvSpPr txBox="1">
            <a:spLocks noGrp="1"/>
          </p:cNvSpPr>
          <p:nvPr>
            <p:ph type="title"/>
          </p:nvPr>
        </p:nvSpPr>
        <p:spPr>
          <a:xfrm>
            <a:off x="379379" y="1685756"/>
            <a:ext cx="4421223" cy="69017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FFFFF"/>
              </a:buClr>
              <a:buSzPts val="3600"/>
              <a:buFont typeface="Corbel"/>
              <a:buNone/>
              <a:defRPr sz="54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9pPr>
          </a:lstStyle>
          <a:p>
            <a:endParaRPr/>
          </a:p>
        </p:txBody>
      </p:sp>
      <p:sp>
        <p:nvSpPr>
          <p:cNvPr id="86" name="Google Shape;86;p33"/>
          <p:cNvSpPr txBox="1">
            <a:spLocks noGrp="1"/>
          </p:cNvSpPr>
          <p:nvPr>
            <p:ph type="body" idx="1"/>
          </p:nvPr>
        </p:nvSpPr>
        <p:spPr>
          <a:xfrm rot="5400000">
            <a:off x="7449822" y="-349758"/>
            <a:ext cx="7680960" cy="10972800"/>
          </a:xfrm>
          <a:prstGeom prst="rect">
            <a:avLst/>
          </a:prstGeom>
          <a:noFill/>
          <a:ln>
            <a:noFill/>
          </a:ln>
        </p:spPr>
        <p:txBody>
          <a:bodyPr spcFirstLastPara="1" wrap="square" lIns="91425" tIns="45700" rIns="91425" bIns="45700" anchor="t" anchorCtr="0">
            <a:noAutofit/>
          </a:bodyPr>
          <a:lstStyle>
            <a:lvl1pPr marL="685800" marR="0" lvl="0" indent="-533400" algn="l" rtl="0">
              <a:lnSpc>
                <a:spcPct val="90000"/>
              </a:lnSpc>
              <a:spcBef>
                <a:spcPts val="1800"/>
              </a:spcBef>
              <a:spcAft>
                <a:spcPts val="0"/>
              </a:spcAft>
              <a:buClr>
                <a:schemeClr val="accent1"/>
              </a:buClr>
              <a:buSzPts val="2000"/>
              <a:buFont typeface="Noto Sans Symbols"/>
              <a:buChar char="●"/>
              <a:defRPr sz="3000" b="0" i="0" u="none" strike="noStrike" cap="none">
                <a:solidFill>
                  <a:srgbClr val="595959"/>
                </a:solidFill>
                <a:latin typeface="Corbel"/>
                <a:ea typeface="Corbel"/>
                <a:cs typeface="Corbel"/>
                <a:sym typeface="Corbel"/>
              </a:defRPr>
            </a:lvl1pPr>
            <a:lvl2pPr marL="1371600" marR="0" lvl="1" indent="-514350" algn="l" rtl="0">
              <a:lnSpc>
                <a:spcPct val="90000"/>
              </a:lnSpc>
              <a:spcBef>
                <a:spcPts val="375"/>
              </a:spcBef>
              <a:spcAft>
                <a:spcPts val="0"/>
              </a:spcAft>
              <a:buClr>
                <a:schemeClr val="accent1"/>
              </a:buClr>
              <a:buSzPts val="1800"/>
              <a:buFont typeface="Noto Sans Symbols"/>
              <a:buChar char="●"/>
              <a:defRPr sz="2700" b="0" i="0" u="none" strike="noStrike" cap="none">
                <a:solidFill>
                  <a:srgbClr val="595959"/>
                </a:solidFill>
                <a:latin typeface="Corbel"/>
                <a:ea typeface="Corbel"/>
                <a:cs typeface="Corbel"/>
                <a:sym typeface="Corbel"/>
              </a:defRPr>
            </a:lvl2pPr>
            <a:lvl3pPr marL="2057400" marR="0" lvl="2" indent="-495300" algn="l" rtl="0">
              <a:lnSpc>
                <a:spcPct val="90000"/>
              </a:lnSpc>
              <a:spcBef>
                <a:spcPts val="375"/>
              </a:spcBef>
              <a:spcAft>
                <a:spcPts val="0"/>
              </a:spcAft>
              <a:buClr>
                <a:schemeClr val="accent1"/>
              </a:buClr>
              <a:buSzPts val="1600"/>
              <a:buFont typeface="Noto Sans Symbols"/>
              <a:buChar char="●"/>
              <a:defRPr sz="2400" b="0" i="0" u="none" strike="noStrike" cap="none">
                <a:solidFill>
                  <a:srgbClr val="595959"/>
                </a:solidFill>
                <a:latin typeface="Corbel"/>
                <a:ea typeface="Corbel"/>
                <a:cs typeface="Corbel"/>
                <a:sym typeface="Corbel"/>
              </a:defRPr>
            </a:lvl3pPr>
            <a:lvl4pPr marL="2743200" marR="0" lvl="3"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4pPr>
            <a:lvl5pPr marL="3429000" marR="0" lvl="4"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5pPr>
            <a:lvl6pPr marL="4114800" marR="0" lvl="5"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L="4800600" marR="0" lvl="6"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L="5486400" marR="0" lvl="7"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L="6172200" marR="0" lvl="8" indent="-476250"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a:p>
        </p:txBody>
      </p:sp>
      <p:sp>
        <p:nvSpPr>
          <p:cNvPr id="87" name="Google Shape;87;p33"/>
          <p:cNvSpPr txBox="1">
            <a:spLocks noGrp="1"/>
          </p:cNvSpPr>
          <p:nvPr>
            <p:ph type="dt" idx="10"/>
          </p:nvPr>
        </p:nvSpPr>
        <p:spPr>
          <a:xfrm>
            <a:off x="393698"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88" name="Google Shape;88;p33"/>
          <p:cNvSpPr txBox="1">
            <a:spLocks noGrp="1"/>
          </p:cNvSpPr>
          <p:nvPr>
            <p:ph type="ftr" idx="11"/>
          </p:nvPr>
        </p:nvSpPr>
        <p:spPr>
          <a:xfrm>
            <a:off x="5803903" y="9534526"/>
            <a:ext cx="8867276"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89" name="Google Shape;89;p33"/>
          <p:cNvSpPr txBox="1">
            <a:spLocks noGrp="1"/>
          </p:cNvSpPr>
          <p:nvPr>
            <p:ph type="sldNum" idx="12"/>
          </p:nvPr>
        </p:nvSpPr>
        <p:spPr>
          <a:xfrm>
            <a:off x="15951203" y="9534526"/>
            <a:ext cx="2296391"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9pPr>
          </a:lstStyle>
          <a:p>
            <a:fld id="{00000000-1234-1234-1234-123412341234}" type="slidenum">
              <a:rPr lang="fr-FR" smtClean="0"/>
              <a:pPr/>
              <a:t>‹nr.›</a:t>
            </a:fld>
            <a:endParaRPr lang="fr-FR"/>
          </a:p>
        </p:txBody>
      </p:sp>
    </p:spTree>
    <p:extLst>
      <p:ext uri="{BB962C8B-B14F-4D97-AF65-F5344CB8AC3E}">
        <p14:creationId xmlns:p14="http://schemas.microsoft.com/office/powerpoint/2010/main" val="127160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90"/>
        <p:cNvGrpSpPr/>
        <p:nvPr/>
      </p:nvGrpSpPr>
      <p:grpSpPr>
        <a:xfrm>
          <a:off x="0" y="0"/>
          <a:ext cx="0" cy="0"/>
          <a:chOff x="0" y="0"/>
          <a:chExt cx="0" cy="0"/>
        </a:xfrm>
      </p:grpSpPr>
      <p:sp>
        <p:nvSpPr>
          <p:cNvPr id="91" name="Google Shape;91;p34"/>
          <p:cNvSpPr txBox="1">
            <a:spLocks noGrp="1"/>
          </p:cNvSpPr>
          <p:nvPr>
            <p:ph type="title"/>
          </p:nvPr>
        </p:nvSpPr>
        <p:spPr>
          <a:xfrm rot="5400000">
            <a:off x="-1028700" y="3086100"/>
            <a:ext cx="7429500" cy="422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FFFFF"/>
              </a:buClr>
              <a:buSzPts val="3600"/>
              <a:buFont typeface="Corbel"/>
              <a:buNone/>
              <a:defRPr sz="54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rgbClr val="000000"/>
                </a:solidFill>
                <a:latin typeface="Arial"/>
                <a:ea typeface="Arial"/>
                <a:cs typeface="Arial"/>
                <a:sym typeface="Arial"/>
              </a:defRPr>
            </a:lvl9pPr>
          </a:lstStyle>
          <a:p>
            <a:endParaRPr/>
          </a:p>
        </p:txBody>
      </p:sp>
      <p:sp>
        <p:nvSpPr>
          <p:cNvPr id="92" name="Google Shape;92;p34"/>
          <p:cNvSpPr txBox="1">
            <a:spLocks noGrp="1"/>
          </p:cNvSpPr>
          <p:nvPr>
            <p:ph type="body" idx="1"/>
          </p:nvPr>
        </p:nvSpPr>
        <p:spPr>
          <a:xfrm rot="5400000">
            <a:off x="7447788" y="-342900"/>
            <a:ext cx="7680960" cy="10972800"/>
          </a:xfrm>
          <a:prstGeom prst="rect">
            <a:avLst/>
          </a:prstGeom>
          <a:noFill/>
          <a:ln>
            <a:noFill/>
          </a:ln>
        </p:spPr>
        <p:txBody>
          <a:bodyPr spcFirstLastPara="1" wrap="square" lIns="91425" tIns="45700" rIns="91425" bIns="45700" anchor="t" anchorCtr="0">
            <a:noAutofit/>
          </a:bodyPr>
          <a:lstStyle>
            <a:lvl1pPr marL="685800" marR="0" lvl="0" indent="-533400" algn="l" rtl="0">
              <a:lnSpc>
                <a:spcPct val="90000"/>
              </a:lnSpc>
              <a:spcBef>
                <a:spcPts val="1800"/>
              </a:spcBef>
              <a:spcAft>
                <a:spcPts val="0"/>
              </a:spcAft>
              <a:buClr>
                <a:schemeClr val="accent1"/>
              </a:buClr>
              <a:buSzPts val="2000"/>
              <a:buFont typeface="Noto Sans Symbols"/>
              <a:buChar char="●"/>
              <a:defRPr sz="3000" b="0" i="0" u="none" strike="noStrike" cap="none">
                <a:solidFill>
                  <a:srgbClr val="595959"/>
                </a:solidFill>
                <a:latin typeface="Corbel"/>
                <a:ea typeface="Corbel"/>
                <a:cs typeface="Corbel"/>
                <a:sym typeface="Corbel"/>
              </a:defRPr>
            </a:lvl1pPr>
            <a:lvl2pPr marL="1371600" marR="0" lvl="1" indent="-514350" algn="l" rtl="0">
              <a:lnSpc>
                <a:spcPct val="90000"/>
              </a:lnSpc>
              <a:spcBef>
                <a:spcPts val="375"/>
              </a:spcBef>
              <a:spcAft>
                <a:spcPts val="0"/>
              </a:spcAft>
              <a:buClr>
                <a:schemeClr val="accent1"/>
              </a:buClr>
              <a:buSzPts val="1800"/>
              <a:buFont typeface="Noto Sans Symbols"/>
              <a:buChar char="●"/>
              <a:defRPr sz="2700" b="0" i="0" u="none" strike="noStrike" cap="none">
                <a:solidFill>
                  <a:srgbClr val="595959"/>
                </a:solidFill>
                <a:latin typeface="Corbel"/>
                <a:ea typeface="Corbel"/>
                <a:cs typeface="Corbel"/>
                <a:sym typeface="Corbel"/>
              </a:defRPr>
            </a:lvl2pPr>
            <a:lvl3pPr marL="2057400" marR="0" lvl="2" indent="-495300" algn="l" rtl="0">
              <a:lnSpc>
                <a:spcPct val="90000"/>
              </a:lnSpc>
              <a:spcBef>
                <a:spcPts val="375"/>
              </a:spcBef>
              <a:spcAft>
                <a:spcPts val="0"/>
              </a:spcAft>
              <a:buClr>
                <a:schemeClr val="accent1"/>
              </a:buClr>
              <a:buSzPts val="1600"/>
              <a:buFont typeface="Noto Sans Symbols"/>
              <a:buChar char="●"/>
              <a:defRPr sz="2400" b="0" i="0" u="none" strike="noStrike" cap="none">
                <a:solidFill>
                  <a:srgbClr val="595959"/>
                </a:solidFill>
                <a:latin typeface="Corbel"/>
                <a:ea typeface="Corbel"/>
                <a:cs typeface="Corbel"/>
                <a:sym typeface="Corbel"/>
              </a:defRPr>
            </a:lvl3pPr>
            <a:lvl4pPr marL="2743200" marR="0" lvl="3"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4pPr>
            <a:lvl5pPr marL="3429000" marR="0" lvl="4"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5pPr>
            <a:lvl6pPr marL="4114800" marR="0" lvl="5"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6pPr>
            <a:lvl7pPr marL="4800600" marR="0" lvl="6"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7pPr>
            <a:lvl8pPr marL="5486400" marR="0" lvl="7" indent="-476250" algn="l" rtl="0">
              <a:lnSpc>
                <a:spcPct val="90000"/>
              </a:lnSpc>
              <a:spcBef>
                <a:spcPts val="375"/>
              </a:spcBef>
              <a:spcAft>
                <a:spcPts val="0"/>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8pPr>
            <a:lvl9pPr marL="6172200" marR="0" lvl="8" indent="-476250" algn="l" rtl="0">
              <a:lnSpc>
                <a:spcPct val="90000"/>
              </a:lnSpc>
              <a:spcBef>
                <a:spcPts val="375"/>
              </a:spcBef>
              <a:spcAft>
                <a:spcPts val="375"/>
              </a:spcAft>
              <a:buClr>
                <a:schemeClr val="accent1"/>
              </a:buClr>
              <a:buSzPts val="1400"/>
              <a:buFont typeface="Noto Sans Symbols"/>
              <a:buChar char="●"/>
              <a:defRPr sz="2100" b="0" i="0" u="none" strike="noStrike" cap="none">
                <a:solidFill>
                  <a:srgbClr val="595959"/>
                </a:solidFill>
                <a:latin typeface="Corbel"/>
                <a:ea typeface="Corbel"/>
                <a:cs typeface="Corbel"/>
                <a:sym typeface="Corbel"/>
              </a:defRPr>
            </a:lvl9pPr>
          </a:lstStyle>
          <a:p>
            <a:endParaRPr/>
          </a:p>
        </p:txBody>
      </p:sp>
      <p:sp>
        <p:nvSpPr>
          <p:cNvPr id="93" name="Google Shape;93;p34"/>
          <p:cNvSpPr txBox="1">
            <a:spLocks noGrp="1"/>
          </p:cNvSpPr>
          <p:nvPr>
            <p:ph type="dt" idx="10"/>
          </p:nvPr>
        </p:nvSpPr>
        <p:spPr>
          <a:xfrm>
            <a:off x="393698"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94" name="Google Shape;94;p34"/>
          <p:cNvSpPr txBox="1">
            <a:spLocks noGrp="1"/>
          </p:cNvSpPr>
          <p:nvPr>
            <p:ph type="ftr" idx="11"/>
          </p:nvPr>
        </p:nvSpPr>
        <p:spPr>
          <a:xfrm>
            <a:off x="5803903" y="9534526"/>
            <a:ext cx="8867276"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orbel"/>
                <a:ea typeface="Corbel"/>
                <a:cs typeface="Corbel"/>
                <a:sym typeface="Corbel"/>
              </a:defRPr>
            </a:lvl9pPr>
          </a:lstStyle>
          <a:p>
            <a:endParaRPr/>
          </a:p>
        </p:txBody>
      </p:sp>
      <p:sp>
        <p:nvSpPr>
          <p:cNvPr id="95" name="Google Shape;95;p34"/>
          <p:cNvSpPr txBox="1">
            <a:spLocks noGrp="1"/>
          </p:cNvSpPr>
          <p:nvPr>
            <p:ph type="sldNum" idx="12"/>
          </p:nvPr>
        </p:nvSpPr>
        <p:spPr>
          <a:xfrm>
            <a:off x="15951203" y="9534526"/>
            <a:ext cx="2296391"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orbel"/>
                <a:ea typeface="Corbel"/>
                <a:cs typeface="Corbel"/>
                <a:sym typeface="Corbel"/>
              </a:defRPr>
            </a:lvl9pPr>
          </a:lstStyle>
          <a:p>
            <a:fld id="{00000000-1234-1234-1234-123412341234}" type="slidenum">
              <a:rPr lang="fr-FR" smtClean="0"/>
              <a:pPr/>
              <a:t>‹nr.›</a:t>
            </a:fld>
            <a:endParaRPr lang="fr-FR"/>
          </a:p>
        </p:txBody>
      </p:sp>
    </p:spTree>
    <p:extLst>
      <p:ext uri="{BB962C8B-B14F-4D97-AF65-F5344CB8AC3E}">
        <p14:creationId xmlns:p14="http://schemas.microsoft.com/office/powerpoint/2010/main" val="120604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2E7BB56-EAD5-4136-9D22-7A1079D96A91}" type="datetime1">
              <a:rPr lang="nl-BE" smtClean="0"/>
              <a:t>4/03/2024</a:t>
            </a:fld>
            <a:endParaRPr lang="nl-BE"/>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81B6B1B0-F227-43E7-B1A6-583E3DD98853}" type="slidenum">
              <a:rPr lang="nl-BE" smtClean="0"/>
              <a:t>‹nr.›</a:t>
            </a:fld>
            <a:endParaRPr lang="nl-BE"/>
          </a:p>
        </p:txBody>
      </p:sp>
    </p:spTree>
    <p:extLst>
      <p:ext uri="{BB962C8B-B14F-4D97-AF65-F5344CB8AC3E}">
        <p14:creationId xmlns:p14="http://schemas.microsoft.com/office/powerpoint/2010/main" val="1026723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152E4-0A29-A6F3-F3A3-04EC6808B530}"/>
              </a:ext>
            </a:extLst>
          </p:cNvPr>
          <p:cNvSpPr>
            <a:spLocks noGrp="1"/>
          </p:cNvSpPr>
          <p:nvPr>
            <p:ph type="title"/>
          </p:nvPr>
        </p:nvSpPr>
        <p:spPr>
          <a:xfrm>
            <a:off x="1257300" y="547688"/>
            <a:ext cx="15773400" cy="1988345"/>
          </a:xfrm>
          <a:prstGeom prst="rect">
            <a:avLst/>
          </a:prstGeom>
          <a:noFill/>
          <a:ln>
            <a:noFill/>
          </a:ln>
          <a:effectLst/>
        </p:spPr>
        <p:txBody>
          <a:bodyPr vert="horz" lIns="91440" tIns="45720" rIns="91440" bIns="45720" rtlCol="0" anchor="ctr">
            <a:normAutofit/>
          </a:bodyPr>
          <a:lstStyle/>
          <a:p>
            <a:r>
              <a:rPr lang="en-US"/>
              <a:t>Click to edit Master title style</a:t>
            </a:r>
            <a:endParaRPr lang="fr-FR" dirty="0"/>
          </a:p>
        </p:txBody>
      </p:sp>
      <p:sp>
        <p:nvSpPr>
          <p:cNvPr id="3" name="Text Placeholder 2">
            <a:extLst>
              <a:ext uri="{FF2B5EF4-FFF2-40B4-BE49-F238E27FC236}">
                <a16:creationId xmlns:a16="http://schemas.microsoft.com/office/drawing/2014/main" id="{9875DC99-F7C2-7244-4A16-04CD22C09366}"/>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C45FC2FC-13E0-33F9-AB28-5EACE7491EC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2"/>
                </a:solidFill>
              </a:defRPr>
            </a:lvl1pPr>
          </a:lstStyle>
          <a:p>
            <a:fld id="{5132EA96-730D-4C74-B744-9C5F1FF81B5C}" type="datetime1">
              <a:rPr lang="fr-FR" smtClean="0"/>
              <a:t>04/03/2024</a:t>
            </a:fld>
            <a:endParaRPr lang="fr-FR"/>
          </a:p>
        </p:txBody>
      </p:sp>
      <p:sp>
        <p:nvSpPr>
          <p:cNvPr id="5" name="Footer Placeholder 4">
            <a:extLst>
              <a:ext uri="{FF2B5EF4-FFF2-40B4-BE49-F238E27FC236}">
                <a16:creationId xmlns:a16="http://schemas.microsoft.com/office/drawing/2014/main" id="{2CF42079-4AC9-26CB-1813-8BCC1C96F6C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2"/>
                </a:solidFill>
              </a:defRPr>
            </a:lvl1pPr>
          </a:lstStyle>
          <a:p>
            <a:r>
              <a:rPr lang="fr-FR"/>
              <a:t>European Civic Forum - 2023</a:t>
            </a:r>
            <a:endParaRPr lang="fr-FR" dirty="0"/>
          </a:p>
        </p:txBody>
      </p:sp>
      <p:pic>
        <p:nvPicPr>
          <p:cNvPr id="15" name="Picture 14" descr="Logo&#10;&#10;Description automatically generated">
            <a:extLst>
              <a:ext uri="{FF2B5EF4-FFF2-40B4-BE49-F238E27FC236}">
                <a16:creationId xmlns:a16="http://schemas.microsoft.com/office/drawing/2014/main" id="{6595120F-FC18-1B10-D059-D7AE546502C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77165" y="164285"/>
            <a:ext cx="1360271" cy="766805"/>
          </a:xfrm>
          <a:prstGeom prst="rect">
            <a:avLst/>
          </a:prstGeom>
        </p:spPr>
      </p:pic>
      <p:pic>
        <p:nvPicPr>
          <p:cNvPr id="17" name="Picture 16" descr="Civic Space Watch">
            <a:extLst>
              <a:ext uri="{FF2B5EF4-FFF2-40B4-BE49-F238E27FC236}">
                <a16:creationId xmlns:a16="http://schemas.microsoft.com/office/drawing/2014/main" id="{763C6650-45FB-A865-E588-3D7B72226AC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384745" y="158050"/>
            <a:ext cx="1291911" cy="1084812"/>
          </a:xfrm>
          <a:prstGeom prst="rect">
            <a:avLst/>
          </a:prstGeom>
        </p:spPr>
      </p:pic>
      <p:pic>
        <p:nvPicPr>
          <p:cNvPr id="19" name="Picture 18">
            <a:extLst>
              <a:ext uri="{FF2B5EF4-FFF2-40B4-BE49-F238E27FC236}">
                <a16:creationId xmlns:a16="http://schemas.microsoft.com/office/drawing/2014/main" id="{95BEFC35-9EED-490D-9280-7653DCA811D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7328" y="8653549"/>
            <a:ext cx="16878615" cy="1620983"/>
          </a:xfrm>
          <a:prstGeom prst="rect">
            <a:avLst/>
          </a:prstGeom>
        </p:spPr>
      </p:pic>
    </p:spTree>
    <p:extLst>
      <p:ext uri="{BB962C8B-B14F-4D97-AF65-F5344CB8AC3E}">
        <p14:creationId xmlns:p14="http://schemas.microsoft.com/office/powerpoint/2010/main" val="3289266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1371600" rtl="0" eaLnBrk="1" latinLnBrk="0" hangingPunct="1">
        <a:lnSpc>
          <a:spcPct val="90000"/>
        </a:lnSpc>
        <a:spcBef>
          <a:spcPct val="0"/>
        </a:spcBef>
        <a:buNone/>
        <a:defRPr sz="6600" b="1" kern="1200" spc="450">
          <a:ln w="19050">
            <a:solidFill>
              <a:schemeClr val="tx1"/>
            </a:solidFill>
          </a:ln>
          <a:solidFill>
            <a:schemeClr val="tx2"/>
          </a:solidFill>
          <a:effectLst/>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1" kern="1200">
          <a:ln>
            <a:noFill/>
          </a:ln>
          <a:solidFill>
            <a:schemeClr val="bg2"/>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ln>
            <a:noFill/>
          </a:ln>
          <a:solidFill>
            <a:schemeClr val="bg2"/>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ln>
            <a:noFill/>
          </a:ln>
          <a:solidFill>
            <a:schemeClr val="bg2"/>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ln>
            <a:noFill/>
          </a:ln>
          <a:solidFill>
            <a:schemeClr val="bg2"/>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ln>
            <a:noFill/>
          </a:ln>
          <a:solidFill>
            <a:schemeClr val="bg2"/>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21"/>
          <p:cNvSpPr txBox="1"/>
          <p:nvPr/>
        </p:nvSpPr>
        <p:spPr>
          <a:xfrm>
            <a:off x="7071065" y="9337763"/>
            <a:ext cx="10030109" cy="540000"/>
          </a:xfrm>
          <a:prstGeom prst="rect">
            <a:avLst/>
          </a:prstGeom>
          <a:solidFill>
            <a:schemeClr val="lt1"/>
          </a:solidFill>
          <a:ln>
            <a:noFill/>
          </a:ln>
        </p:spPr>
        <p:txBody>
          <a:bodyPr spcFirstLastPara="1" wrap="square" lIns="137138" tIns="68550" rIns="137138" bIns="685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2700" b="0" i="0" u="none" strike="noStrike" cap="none" dirty="0">
                <a:solidFill>
                  <a:srgbClr val="1F76BE"/>
                </a:solidFill>
                <a:latin typeface="Calibri"/>
                <a:ea typeface="Calibri"/>
                <a:cs typeface="Calibri"/>
                <a:sym typeface="Calibri"/>
              </a:rPr>
              <a:t>Shrinking space for civil society in Europe conference</a:t>
            </a:r>
            <a:r>
              <a:rPr lang="fr-FR" sz="2700" b="0" i="0" u="none" strike="noStrike" cap="none" dirty="0">
                <a:solidFill>
                  <a:srgbClr val="1F76BE"/>
                </a:solidFill>
                <a:latin typeface="Calibri"/>
                <a:ea typeface="Calibri"/>
                <a:cs typeface="Calibri"/>
                <a:sym typeface="Calibri"/>
              </a:rPr>
              <a:t> </a:t>
            </a:r>
            <a:r>
              <a:rPr lang="fr-FR" sz="2700" b="0" i="0" u="none" strike="noStrike" cap="none" dirty="0">
                <a:solidFill>
                  <a:srgbClr val="FFE306"/>
                </a:solidFill>
                <a:latin typeface="Calibri"/>
                <a:ea typeface="Calibri"/>
                <a:cs typeface="Calibri"/>
                <a:sym typeface="Calibri"/>
              </a:rPr>
              <a:t>|</a:t>
            </a:r>
            <a:r>
              <a:rPr lang="fr-FR" sz="2700" b="0" i="0" u="none" strike="noStrike" cap="none" dirty="0">
                <a:solidFill>
                  <a:srgbClr val="1F76BE"/>
                </a:solidFill>
                <a:latin typeface="Calibri"/>
                <a:ea typeface="Calibri"/>
                <a:cs typeface="Calibri"/>
                <a:sym typeface="Calibri"/>
              </a:rPr>
              <a:t> 1 March 2024</a:t>
            </a:r>
          </a:p>
        </p:txBody>
      </p:sp>
      <p:sp>
        <p:nvSpPr>
          <p:cNvPr id="12" name="Google Shape;12;p21"/>
          <p:cNvSpPr/>
          <p:nvPr/>
        </p:nvSpPr>
        <p:spPr>
          <a:xfrm>
            <a:off x="17101175" y="9337763"/>
            <a:ext cx="1186826" cy="540000"/>
          </a:xfrm>
          <a:prstGeom prst="rect">
            <a:avLst/>
          </a:prstGeom>
          <a:solidFill>
            <a:srgbClr val="FFDB04"/>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700" b="0" i="0" u="none" strike="noStrike" cap="none">
              <a:solidFill>
                <a:schemeClr val="lt1"/>
              </a:solidFill>
              <a:latin typeface="Corbel"/>
              <a:ea typeface="Corbel"/>
              <a:cs typeface="Corbel"/>
              <a:sym typeface="Corbel"/>
            </a:endParaRPr>
          </a:p>
        </p:txBody>
      </p:sp>
      <p:sp>
        <p:nvSpPr>
          <p:cNvPr id="13" name="Google Shape;13;p21"/>
          <p:cNvSpPr/>
          <p:nvPr/>
        </p:nvSpPr>
        <p:spPr>
          <a:xfrm>
            <a:off x="17101174" y="9337763"/>
            <a:ext cx="1186826" cy="540000"/>
          </a:xfrm>
          <a:prstGeom prst="rect">
            <a:avLst/>
          </a:prstGeom>
          <a:noFill/>
          <a:ln>
            <a:noFill/>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rgbClr val="333333"/>
              </a:buClr>
              <a:buSzPts val="1200"/>
              <a:buFont typeface="Calibri"/>
              <a:buNone/>
            </a:pPr>
            <a:fld id="{00000000-1234-1234-1234-123412341234}" type="slidenum">
              <a:rPr lang="fr-FR" sz="1800" b="0" i="0" u="none" strike="noStrike" cap="none">
                <a:solidFill>
                  <a:srgbClr val="333333"/>
                </a:solidFill>
                <a:latin typeface="Calibri"/>
                <a:ea typeface="Calibri"/>
                <a:cs typeface="Calibri"/>
                <a:sym typeface="Calibri"/>
              </a:rPr>
              <a:pPr marL="0" marR="0" lvl="0" indent="0" algn="ctr" rtl="0">
                <a:lnSpc>
                  <a:spcPct val="100000"/>
                </a:lnSpc>
                <a:spcBef>
                  <a:spcPts val="0"/>
                </a:spcBef>
                <a:spcAft>
                  <a:spcPts val="0"/>
                </a:spcAft>
                <a:buClr>
                  <a:srgbClr val="333333"/>
                </a:buClr>
                <a:buSzPts val="1200"/>
                <a:buFont typeface="Calibri"/>
                <a:buNone/>
              </a:pPr>
              <a:t>‹nr.›</a:t>
            </a:fld>
            <a:endParaRPr sz="1575" b="0" i="0" u="none" strike="noStrike" cap="none">
              <a:solidFill>
                <a:srgbClr val="333333"/>
              </a:solidFill>
              <a:latin typeface="Calibri"/>
              <a:ea typeface="Calibri"/>
              <a:cs typeface="Calibri"/>
              <a:sym typeface="Calibri"/>
            </a:endParaRPr>
          </a:p>
        </p:txBody>
      </p:sp>
      <p:pic>
        <p:nvPicPr>
          <p:cNvPr id="17" name="Image 16">
            <a:extLst>
              <a:ext uri="{FF2B5EF4-FFF2-40B4-BE49-F238E27FC236}">
                <a16:creationId xmlns:a16="http://schemas.microsoft.com/office/drawing/2014/main" id="{AE7F9DE8-3C0B-45C8-9AAF-8242FAC57AAD}"/>
              </a:ext>
            </a:extLst>
          </p:cNvPr>
          <p:cNvPicPr>
            <a:picLocks noChangeAspect="1"/>
          </p:cNvPicPr>
          <p:nvPr userDrawn="1"/>
        </p:nvPicPr>
        <p:blipFill>
          <a:blip r:embed="rId14"/>
          <a:stretch>
            <a:fillRect/>
          </a:stretch>
        </p:blipFill>
        <p:spPr>
          <a:xfrm>
            <a:off x="1186828" y="9150689"/>
            <a:ext cx="1549568" cy="540000"/>
          </a:xfrm>
          <a:prstGeom prst="rect">
            <a:avLst/>
          </a:prstGeom>
        </p:spPr>
      </p:pic>
    </p:spTree>
    <p:extLst>
      <p:ext uri="{BB962C8B-B14F-4D97-AF65-F5344CB8AC3E}">
        <p14:creationId xmlns:p14="http://schemas.microsoft.com/office/powerpoint/2010/main" val="119024789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v-dem.net/data_analysis/MapGrap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hyperlink" Target="https://www.linkedin.com/company/cedag-european-council-of-associations-of-general-interest/?viewAsMember=true"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hyperlink" Target="https://www.socialplatform.org/" TargetMode="External"/><Relationship Id="rId5" Type="http://schemas.openxmlformats.org/officeDocument/2006/relationships/hyperlink" Target="https://www.socialserviceseurope.eu/" TargetMode="External"/><Relationship Id="rId4" Type="http://schemas.openxmlformats.org/officeDocument/2006/relationships/hyperlink" Target="https://www.socialeconomy.eu.or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erasmus-plus.ec.europa.eu/" TargetMode="External"/><Relationship Id="rId3" Type="http://schemas.openxmlformats.org/officeDocument/2006/relationships/hyperlink" Target="https://europa.eu/eurobarometer/surveys/detail/2971" TargetMode="External"/><Relationship Id="rId7" Type="http://schemas.openxmlformats.org/officeDocument/2006/relationships/hyperlink" Target="https://www.interregeurope.eu/" TargetMode="External"/><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hyperlink" Target="https://commission.europa.eu/about-european-commission/departments-and-executive-agencies/justice-and-consumers/justice-and-consumers-funding-tenders/funding-programmes/citizens-equality-rights-and-values-programme_en" TargetMode="External"/><Relationship Id="rId5" Type="http://schemas.openxmlformats.org/officeDocument/2006/relationships/hyperlink" Target="https://youth.europa.eu/strategy_en" TargetMode="External"/><Relationship Id="rId4" Type="http://schemas.openxmlformats.org/officeDocument/2006/relationships/hyperlink" Target="https://ec.europa.eu/regional_policy/policy/cooperation/macro-regional-strategies_en" TargetMode="External"/><Relationship Id="rId9" Type="http://schemas.openxmlformats.org/officeDocument/2006/relationships/hyperlink" Target="https://culture.ec.europa.eu/creative-europ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ommission.europa.eu/document/9cc58fb0-8b39-467c-8e66-38fd5f9b4992_en"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hyperlink" Target="https://commission.europa.eu/document/fcb629fe-ca20-4019-b1f6-392c286fdedf_en" TargetMode="External"/><Relationship Id="rId4" Type="http://schemas.openxmlformats.org/officeDocument/2006/relationships/hyperlink" Target="https://commission.europa.eu/document/c797a16d-f2f6-4540-baf8-a05e8bcb33df_e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eur-lex.europa.eu/legal-content/EN/TXT/?uri=COM%3A2023%3A516%3AFIN&amp;qid=1693910621013"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hyperlink" Target="https://civilsocietyforeu.eu/the-manifesto/"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hyperlink" Target="https://belgian-presidency.consilium.europa.eu/en/events/high-level-conference-on-the-european-pillar-of-social-rights/" TargetMode="External"/><Relationship Id="rId4" Type="http://schemas.openxmlformats.org/officeDocument/2006/relationships/hyperlink" Target="https://socialeconomy2024.eu/wp-content/uploads/2024/02/LiegeRoadmap-SocialEconomy-3-final_propre.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eesc.europa.eu/en/agenda-items/single-market-public-good" TargetMode="External"/><Relationship Id="rId3" Type="http://schemas.openxmlformats.org/officeDocument/2006/relationships/hyperlink" Target="https://ec.europa.eu/info/law/better-regulation/have-your-say_en" TargetMode="External"/><Relationship Id="rId7" Type="http://schemas.openxmlformats.org/officeDocument/2006/relationships/hyperlink" Target="https://www.eesc.europa.eu/en/CivSocWeek2024"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hyperlink" Target="https://belgian-presidency.consilium.europa.eu/en/events/" TargetMode="External"/><Relationship Id="rId5" Type="http://schemas.openxmlformats.org/officeDocument/2006/relationships/hyperlink" Target="https://belgian-presidency.consilium.europa.eu/en/programme/citizen-participation/" TargetMode="External"/><Relationship Id="rId4" Type="http://schemas.openxmlformats.org/officeDocument/2006/relationships/hyperlink" Target="https://ec.europa.eu/info/law/better-regulation/have-your-say/initiatives/13538-Single-market-proposal-for-a-legislative-initiative-on-cross-border-activities-of-associations_en" TargetMode="External"/><Relationship Id="rId9" Type="http://schemas.openxmlformats.org/officeDocument/2006/relationships/hyperlink" Target="https://youth.europa.eu/youthweek_e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mathieu.depoorter@unipso.be" TargetMode="External"/><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ilto:Stijn.Oosterlynck@uantwerpen.be" TargetMode="Externa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555887" cy="14161159"/>
          </a:xfrm>
          <a:custGeom>
            <a:avLst/>
            <a:gdLst/>
            <a:ahLst/>
            <a:cxnLst/>
            <a:rect l="l" t="t" r="r" b="b"/>
            <a:pathLst>
              <a:path w="19555887" h="14161159">
                <a:moveTo>
                  <a:pt x="0" y="0"/>
                </a:moveTo>
                <a:lnTo>
                  <a:pt x="19555887" y="0"/>
                </a:lnTo>
                <a:lnTo>
                  <a:pt x="19555887" y="14161159"/>
                </a:lnTo>
                <a:lnTo>
                  <a:pt x="0" y="14161159"/>
                </a:lnTo>
                <a:lnTo>
                  <a:pt x="0" y="0"/>
                </a:lnTo>
                <a:close/>
              </a:path>
            </a:pathLst>
          </a:custGeom>
          <a:blipFill>
            <a:blip r:embed="rId2">
              <a:alphaModFix amt="93000"/>
            </a:blip>
            <a:stretch>
              <a:fillRect l="-4293" r="-4293"/>
            </a:stretch>
          </a:blipFill>
        </p:spPr>
        <p:txBody>
          <a:bodyPr/>
          <a:lstStyle/>
          <a:p>
            <a:endParaRPr lang="nl-BE"/>
          </a:p>
        </p:txBody>
      </p:sp>
      <p:sp>
        <p:nvSpPr>
          <p:cNvPr id="3" name="TextBox 3"/>
          <p:cNvSpPr txBox="1"/>
          <p:nvPr/>
        </p:nvSpPr>
        <p:spPr>
          <a:xfrm>
            <a:off x="69709" y="3377968"/>
            <a:ext cx="18148583" cy="2550748"/>
          </a:xfrm>
          <a:prstGeom prst="rect">
            <a:avLst/>
          </a:prstGeom>
        </p:spPr>
        <p:txBody>
          <a:bodyPr lIns="0" tIns="0" rIns="0" bIns="0" rtlCol="0" anchor="t">
            <a:spAutoFit/>
          </a:bodyPr>
          <a:lstStyle/>
          <a:p>
            <a:pPr algn="ctr">
              <a:lnSpc>
                <a:spcPts val="9617"/>
              </a:lnSpc>
            </a:pPr>
            <a:r>
              <a:rPr lang="en-US" sz="10806" dirty="0">
                <a:solidFill>
                  <a:srgbClr val="FFDD00"/>
                </a:solidFill>
                <a:latin typeface="Gagalin"/>
              </a:rPr>
              <a:t>Shrinking space for civil society in Europe</a:t>
            </a:r>
          </a:p>
        </p:txBody>
      </p:sp>
      <p:grpSp>
        <p:nvGrpSpPr>
          <p:cNvPr id="4" name="Group 4"/>
          <p:cNvGrpSpPr/>
          <p:nvPr/>
        </p:nvGrpSpPr>
        <p:grpSpPr>
          <a:xfrm>
            <a:off x="3105029" y="8225998"/>
            <a:ext cx="12077942" cy="1524315"/>
            <a:chOff x="0" y="0"/>
            <a:chExt cx="16103922" cy="2032421"/>
          </a:xfrm>
        </p:grpSpPr>
        <p:grpSp>
          <p:nvGrpSpPr>
            <p:cNvPr id="5" name="Group 5"/>
            <p:cNvGrpSpPr/>
            <p:nvPr/>
          </p:nvGrpSpPr>
          <p:grpSpPr>
            <a:xfrm>
              <a:off x="0" y="0"/>
              <a:ext cx="16103922" cy="2032421"/>
              <a:chOff x="0" y="0"/>
              <a:chExt cx="3307331" cy="417407"/>
            </a:xfrm>
          </p:grpSpPr>
          <p:sp>
            <p:nvSpPr>
              <p:cNvPr id="6" name="Freeform 6"/>
              <p:cNvSpPr/>
              <p:nvPr/>
            </p:nvSpPr>
            <p:spPr>
              <a:xfrm>
                <a:off x="0" y="0"/>
                <a:ext cx="3307331" cy="417407"/>
              </a:xfrm>
              <a:custGeom>
                <a:avLst/>
                <a:gdLst/>
                <a:ahLst/>
                <a:cxnLst/>
                <a:rect l="l" t="t" r="r" b="b"/>
                <a:pathLst>
                  <a:path w="3307331" h="417407">
                    <a:moveTo>
                      <a:pt x="0" y="0"/>
                    </a:moveTo>
                    <a:lnTo>
                      <a:pt x="3307331" y="0"/>
                    </a:lnTo>
                    <a:lnTo>
                      <a:pt x="3307331" y="417407"/>
                    </a:lnTo>
                    <a:lnTo>
                      <a:pt x="0" y="417407"/>
                    </a:lnTo>
                    <a:close/>
                  </a:path>
                </a:pathLst>
              </a:custGeom>
              <a:solidFill>
                <a:srgbClr val="FFFFFF"/>
              </a:solidFill>
            </p:spPr>
            <p:txBody>
              <a:bodyPr/>
              <a:lstStyle/>
              <a:p>
                <a:endParaRPr lang="nl-BE"/>
              </a:p>
            </p:txBody>
          </p:sp>
          <p:sp>
            <p:nvSpPr>
              <p:cNvPr id="7" name="TextBox 7"/>
              <p:cNvSpPr txBox="1"/>
              <p:nvPr/>
            </p:nvSpPr>
            <p:spPr>
              <a:xfrm>
                <a:off x="0" y="-28575"/>
                <a:ext cx="3307331" cy="445982"/>
              </a:xfrm>
              <a:prstGeom prst="rect">
                <a:avLst/>
              </a:prstGeom>
            </p:spPr>
            <p:txBody>
              <a:bodyPr lIns="39304" tIns="39304" rIns="39304" bIns="39304" rtlCol="0" anchor="ctr"/>
              <a:lstStyle/>
              <a:p>
                <a:pPr algn="ctr">
                  <a:lnSpc>
                    <a:spcPts val="1520"/>
                  </a:lnSpc>
                </a:pPr>
                <a:endParaRPr/>
              </a:p>
            </p:txBody>
          </p:sp>
        </p:grpSp>
        <p:sp>
          <p:nvSpPr>
            <p:cNvPr id="8" name="Freeform 8"/>
            <p:cNvSpPr/>
            <p:nvPr/>
          </p:nvSpPr>
          <p:spPr>
            <a:xfrm>
              <a:off x="10391889" y="762544"/>
              <a:ext cx="2441487" cy="1112794"/>
            </a:xfrm>
            <a:custGeom>
              <a:avLst/>
              <a:gdLst/>
              <a:ahLst/>
              <a:cxnLst/>
              <a:rect l="l" t="t" r="r" b="b"/>
              <a:pathLst>
                <a:path w="2441487" h="1112794">
                  <a:moveTo>
                    <a:pt x="0" y="0"/>
                  </a:moveTo>
                  <a:lnTo>
                    <a:pt x="2441488" y="0"/>
                  </a:lnTo>
                  <a:lnTo>
                    <a:pt x="2441488" y="1112795"/>
                  </a:lnTo>
                  <a:lnTo>
                    <a:pt x="0" y="1112795"/>
                  </a:lnTo>
                  <a:lnTo>
                    <a:pt x="0" y="0"/>
                  </a:lnTo>
                  <a:close/>
                </a:path>
              </a:pathLst>
            </a:custGeom>
            <a:blipFill>
              <a:blip r:embed="rId3"/>
              <a:stretch>
                <a:fillRect/>
              </a:stretch>
            </a:blipFill>
          </p:spPr>
          <p:txBody>
            <a:bodyPr/>
            <a:lstStyle/>
            <a:p>
              <a:endParaRPr lang="nl-BE"/>
            </a:p>
          </p:txBody>
        </p:sp>
        <p:sp>
          <p:nvSpPr>
            <p:cNvPr id="9" name="Freeform 9"/>
            <p:cNvSpPr/>
            <p:nvPr/>
          </p:nvSpPr>
          <p:spPr>
            <a:xfrm>
              <a:off x="3204490" y="939756"/>
              <a:ext cx="2314045" cy="694214"/>
            </a:xfrm>
            <a:custGeom>
              <a:avLst/>
              <a:gdLst/>
              <a:ahLst/>
              <a:cxnLst/>
              <a:rect l="l" t="t" r="r" b="b"/>
              <a:pathLst>
                <a:path w="2314045" h="694214">
                  <a:moveTo>
                    <a:pt x="0" y="0"/>
                  </a:moveTo>
                  <a:lnTo>
                    <a:pt x="2314045" y="0"/>
                  </a:lnTo>
                  <a:lnTo>
                    <a:pt x="2314045" y="694213"/>
                  </a:lnTo>
                  <a:lnTo>
                    <a:pt x="0" y="694213"/>
                  </a:lnTo>
                  <a:lnTo>
                    <a:pt x="0" y="0"/>
                  </a:lnTo>
                  <a:close/>
                </a:path>
              </a:pathLst>
            </a:custGeom>
            <a:blipFill>
              <a:blip r:embed="rId4"/>
              <a:stretch>
                <a:fillRect/>
              </a:stretch>
            </a:blipFill>
          </p:spPr>
          <p:txBody>
            <a:bodyPr/>
            <a:lstStyle/>
            <a:p>
              <a:endParaRPr lang="nl-BE"/>
            </a:p>
          </p:txBody>
        </p:sp>
        <p:sp>
          <p:nvSpPr>
            <p:cNvPr id="10" name="Freeform 10"/>
            <p:cNvSpPr/>
            <p:nvPr/>
          </p:nvSpPr>
          <p:spPr>
            <a:xfrm>
              <a:off x="7692537" y="851150"/>
              <a:ext cx="2237566" cy="871425"/>
            </a:xfrm>
            <a:custGeom>
              <a:avLst/>
              <a:gdLst/>
              <a:ahLst/>
              <a:cxnLst/>
              <a:rect l="l" t="t" r="r" b="b"/>
              <a:pathLst>
                <a:path w="2237566" h="871425">
                  <a:moveTo>
                    <a:pt x="0" y="0"/>
                  </a:moveTo>
                  <a:lnTo>
                    <a:pt x="2237566" y="0"/>
                  </a:lnTo>
                  <a:lnTo>
                    <a:pt x="2237566" y="871425"/>
                  </a:lnTo>
                  <a:lnTo>
                    <a:pt x="0" y="871425"/>
                  </a:lnTo>
                  <a:lnTo>
                    <a:pt x="0" y="0"/>
                  </a:lnTo>
                  <a:close/>
                </a:path>
              </a:pathLst>
            </a:custGeom>
            <a:blipFill>
              <a:blip r:embed="rId5"/>
              <a:stretch>
                <a:fillRect/>
              </a:stretch>
            </a:blipFill>
          </p:spPr>
          <p:txBody>
            <a:bodyPr/>
            <a:lstStyle/>
            <a:p>
              <a:endParaRPr lang="nl-BE"/>
            </a:p>
          </p:txBody>
        </p:sp>
        <p:sp>
          <p:nvSpPr>
            <p:cNvPr id="11" name="Freeform 11"/>
            <p:cNvSpPr/>
            <p:nvPr/>
          </p:nvSpPr>
          <p:spPr>
            <a:xfrm>
              <a:off x="362917" y="923551"/>
              <a:ext cx="2384188" cy="710418"/>
            </a:xfrm>
            <a:custGeom>
              <a:avLst/>
              <a:gdLst/>
              <a:ahLst/>
              <a:cxnLst/>
              <a:rect l="l" t="t" r="r" b="b"/>
              <a:pathLst>
                <a:path w="2384188" h="710418">
                  <a:moveTo>
                    <a:pt x="0" y="0"/>
                  </a:moveTo>
                  <a:lnTo>
                    <a:pt x="2384188" y="0"/>
                  </a:lnTo>
                  <a:lnTo>
                    <a:pt x="2384188" y="710418"/>
                  </a:lnTo>
                  <a:lnTo>
                    <a:pt x="0" y="710418"/>
                  </a:lnTo>
                  <a:lnTo>
                    <a:pt x="0" y="0"/>
                  </a:lnTo>
                  <a:close/>
                </a:path>
              </a:pathLst>
            </a:custGeom>
            <a:blipFill>
              <a:blip r:embed="rId6"/>
              <a:stretch>
                <a:fillRect/>
              </a:stretch>
            </a:blipFill>
          </p:spPr>
          <p:txBody>
            <a:bodyPr/>
            <a:lstStyle/>
            <a:p>
              <a:endParaRPr lang="nl-BE"/>
            </a:p>
          </p:txBody>
        </p:sp>
        <p:sp>
          <p:nvSpPr>
            <p:cNvPr id="12" name="Freeform 12"/>
            <p:cNvSpPr/>
            <p:nvPr/>
          </p:nvSpPr>
          <p:spPr>
            <a:xfrm>
              <a:off x="13295163" y="851150"/>
              <a:ext cx="2372621" cy="925709"/>
            </a:xfrm>
            <a:custGeom>
              <a:avLst/>
              <a:gdLst/>
              <a:ahLst/>
              <a:cxnLst/>
              <a:rect l="l" t="t" r="r" b="b"/>
              <a:pathLst>
                <a:path w="2372621" h="925709">
                  <a:moveTo>
                    <a:pt x="0" y="0"/>
                  </a:moveTo>
                  <a:lnTo>
                    <a:pt x="2372621" y="0"/>
                  </a:lnTo>
                  <a:lnTo>
                    <a:pt x="2372621" y="925709"/>
                  </a:lnTo>
                  <a:lnTo>
                    <a:pt x="0" y="925709"/>
                  </a:lnTo>
                  <a:lnTo>
                    <a:pt x="0" y="0"/>
                  </a:lnTo>
                  <a:close/>
                </a:path>
              </a:pathLst>
            </a:custGeom>
            <a:blipFill>
              <a:blip r:embed="rId7"/>
              <a:stretch>
                <a:fillRect/>
              </a:stretch>
            </a:blipFill>
          </p:spPr>
          <p:txBody>
            <a:bodyPr/>
            <a:lstStyle/>
            <a:p>
              <a:endParaRPr lang="nl-BE"/>
            </a:p>
          </p:txBody>
        </p:sp>
        <p:sp>
          <p:nvSpPr>
            <p:cNvPr id="13" name="Freeform 13"/>
            <p:cNvSpPr/>
            <p:nvPr/>
          </p:nvSpPr>
          <p:spPr>
            <a:xfrm>
              <a:off x="5980322" y="38351"/>
              <a:ext cx="992327" cy="1787747"/>
            </a:xfrm>
            <a:custGeom>
              <a:avLst/>
              <a:gdLst/>
              <a:ahLst/>
              <a:cxnLst/>
              <a:rect l="l" t="t" r="r" b="b"/>
              <a:pathLst>
                <a:path w="992327" h="1787747">
                  <a:moveTo>
                    <a:pt x="0" y="0"/>
                  </a:moveTo>
                  <a:lnTo>
                    <a:pt x="992326" y="0"/>
                  </a:lnTo>
                  <a:lnTo>
                    <a:pt x="992326" y="1787748"/>
                  </a:lnTo>
                  <a:lnTo>
                    <a:pt x="0" y="1787748"/>
                  </a:lnTo>
                  <a:lnTo>
                    <a:pt x="0" y="0"/>
                  </a:lnTo>
                  <a:close/>
                </a:path>
              </a:pathLst>
            </a:custGeom>
            <a:blipFill>
              <a:blip r:embed="rId8"/>
              <a:stretch>
                <a:fillRect/>
              </a:stretch>
            </a:blipFill>
          </p:spPr>
          <p:txBody>
            <a:bodyPr/>
            <a:lstStyle/>
            <a:p>
              <a:endParaRPr lang="nl-BE"/>
            </a:p>
          </p:txBody>
        </p:sp>
      </p:grpSp>
      <p:sp>
        <p:nvSpPr>
          <p:cNvPr id="14" name="TextBox 14"/>
          <p:cNvSpPr txBox="1"/>
          <p:nvPr/>
        </p:nvSpPr>
        <p:spPr>
          <a:xfrm>
            <a:off x="2783461" y="923925"/>
            <a:ext cx="12721078" cy="917101"/>
          </a:xfrm>
          <a:prstGeom prst="rect">
            <a:avLst/>
          </a:prstGeom>
        </p:spPr>
        <p:txBody>
          <a:bodyPr lIns="0" tIns="0" rIns="0" bIns="0" rtlCol="0" anchor="t">
            <a:spAutoFit/>
          </a:bodyPr>
          <a:lstStyle/>
          <a:p>
            <a:pPr algn="ctr">
              <a:lnSpc>
                <a:spcPts val="7496"/>
              </a:lnSpc>
            </a:pPr>
            <a:r>
              <a:rPr lang="en-US" sz="5354" dirty="0" err="1">
                <a:solidFill>
                  <a:srgbClr val="FFFFFF"/>
                </a:solidFill>
                <a:latin typeface="Gagalin"/>
              </a:rPr>
              <a:t>Vrijdag</a:t>
            </a:r>
            <a:r>
              <a:rPr lang="en-US" sz="5354" dirty="0">
                <a:solidFill>
                  <a:srgbClr val="FFFFFF"/>
                </a:solidFill>
                <a:latin typeface="Gagalin"/>
              </a:rPr>
              <a:t> 1 </a:t>
            </a:r>
            <a:r>
              <a:rPr lang="en-US" sz="5354" dirty="0" err="1">
                <a:solidFill>
                  <a:srgbClr val="FFFFFF"/>
                </a:solidFill>
                <a:latin typeface="Gagalin"/>
              </a:rPr>
              <a:t>maart</a:t>
            </a:r>
            <a:r>
              <a:rPr lang="en-US" sz="5354" dirty="0">
                <a:solidFill>
                  <a:srgbClr val="FFFFFF"/>
                </a:solidFill>
                <a:latin typeface="Gagalin"/>
              </a:rPr>
              <a:t>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0" y="0"/>
            <a:ext cx="13712571"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86000" y="0"/>
            <a:ext cx="6200667"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pPr defTabSz="1371600"/>
            <a:endParaRPr lang="en-US" sz="2700" dirty="0">
              <a:solidFill>
                <a:prstClr val="black"/>
              </a:solidFill>
              <a:latin typeface="Calibri" panose="020F0502020204030204"/>
            </a:endParaRPr>
          </a:p>
        </p:txBody>
      </p:sp>
      <p:sp>
        <p:nvSpPr>
          <p:cNvPr id="3" name="Title 2"/>
          <p:cNvSpPr>
            <a:spLocks noGrp="1"/>
          </p:cNvSpPr>
          <p:nvPr>
            <p:ph type="title"/>
          </p:nvPr>
        </p:nvSpPr>
        <p:spPr>
          <a:xfrm>
            <a:off x="2417525" y="806921"/>
            <a:ext cx="5035463" cy="8147064"/>
          </a:xfrm>
        </p:spPr>
        <p:txBody>
          <a:bodyPr>
            <a:normAutofit/>
          </a:bodyPr>
          <a:lstStyle/>
          <a:p>
            <a:r>
              <a:rPr lang="en-US" sz="4500" b="1" dirty="0" err="1"/>
              <a:t>België</a:t>
            </a:r>
            <a:r>
              <a:rPr lang="en-US" sz="4500" b="1" dirty="0"/>
              <a:t>, </a:t>
            </a:r>
            <a:r>
              <a:rPr lang="en-US" sz="4500" b="1" dirty="0" err="1"/>
              <a:t>een</a:t>
            </a:r>
            <a:r>
              <a:rPr lang="en-US" sz="4500" b="1" dirty="0"/>
              <a:t> </a:t>
            </a:r>
            <a:r>
              <a:rPr lang="en-US" sz="4500" b="1" dirty="0" err="1"/>
              <a:t>netwerksamenleving</a:t>
            </a:r>
            <a:endParaRPr lang="en-US" sz="4500" b="1" dirty="0"/>
          </a:p>
        </p:txBody>
      </p:sp>
      <p:sp>
        <p:nvSpPr>
          <p:cNvPr id="4" name="Content Placeholder 3"/>
          <p:cNvSpPr>
            <a:spLocks noGrp="1"/>
          </p:cNvSpPr>
          <p:nvPr>
            <p:ph idx="1"/>
          </p:nvPr>
        </p:nvSpPr>
        <p:spPr>
          <a:xfrm>
            <a:off x="7584511" y="204786"/>
            <a:ext cx="8135654" cy="10287000"/>
          </a:xfrm>
        </p:spPr>
        <p:txBody>
          <a:bodyPr anchor="ctr">
            <a:normAutofit/>
          </a:bodyPr>
          <a:lstStyle/>
          <a:p>
            <a:r>
              <a:rPr lang="en-US" sz="3600" dirty="0" err="1"/>
              <a:t>resulteerde</a:t>
            </a:r>
            <a:r>
              <a:rPr lang="en-US" sz="3600" dirty="0"/>
              <a:t> in </a:t>
            </a:r>
            <a:r>
              <a:rPr lang="en-US" sz="3600" i="1" dirty="0" err="1"/>
              <a:t>zwakke</a:t>
            </a:r>
            <a:r>
              <a:rPr lang="en-US" sz="3600" i="1" dirty="0"/>
              <a:t> </a:t>
            </a:r>
            <a:r>
              <a:rPr lang="en-US" sz="3600" dirty="0" err="1"/>
              <a:t>Belgische</a:t>
            </a:r>
            <a:r>
              <a:rPr lang="en-US" sz="3600" dirty="0"/>
              <a:t> </a:t>
            </a:r>
            <a:r>
              <a:rPr lang="en-US" sz="3600" dirty="0" err="1"/>
              <a:t>staat</a:t>
            </a:r>
            <a:r>
              <a:rPr lang="en-US" sz="3600" dirty="0"/>
              <a:t>: </a:t>
            </a:r>
            <a:r>
              <a:rPr lang="en-US" sz="3600" dirty="0" err="1"/>
              <a:t>middenveld</a:t>
            </a:r>
            <a:r>
              <a:rPr lang="en-US" sz="3600" dirty="0"/>
              <a:t> </a:t>
            </a:r>
            <a:r>
              <a:rPr lang="en-US" sz="3600" dirty="0" err="1"/>
              <a:t>controleert</a:t>
            </a:r>
            <a:r>
              <a:rPr lang="en-US" sz="3600" dirty="0"/>
              <a:t> expertise, </a:t>
            </a:r>
            <a:r>
              <a:rPr lang="en-US" sz="3600" dirty="0" err="1"/>
              <a:t>heeft</a:t>
            </a:r>
            <a:r>
              <a:rPr lang="en-US" sz="3600" dirty="0"/>
              <a:t> </a:t>
            </a:r>
            <a:r>
              <a:rPr lang="en-US" sz="3600" dirty="0" err="1"/>
              <a:t>implementatiecapaciteit</a:t>
            </a:r>
            <a:r>
              <a:rPr lang="en-US" sz="3600" dirty="0"/>
              <a:t>, </a:t>
            </a:r>
            <a:r>
              <a:rPr lang="en-US" sz="3600" dirty="0" err="1"/>
              <a:t>rechtstreeks</a:t>
            </a:r>
            <a:r>
              <a:rPr lang="en-US" sz="3600" dirty="0"/>
              <a:t> </a:t>
            </a:r>
            <a:r>
              <a:rPr lang="en-US" sz="3600" dirty="0" err="1"/>
              <a:t>toegang</a:t>
            </a:r>
            <a:r>
              <a:rPr lang="en-US" sz="3600" dirty="0"/>
              <a:t> tot/</a:t>
            </a:r>
            <a:r>
              <a:rPr lang="en-US" sz="3600" dirty="0" err="1"/>
              <a:t>loyaliteit</a:t>
            </a:r>
            <a:r>
              <a:rPr lang="en-US" sz="3600" dirty="0"/>
              <a:t> van </a:t>
            </a:r>
            <a:r>
              <a:rPr lang="en-US" sz="3600" dirty="0" err="1"/>
              <a:t>doelgroep</a:t>
            </a:r>
            <a:endParaRPr lang="en-US" sz="3600" dirty="0"/>
          </a:p>
          <a:p>
            <a:r>
              <a:rPr lang="en-US" sz="3600" dirty="0" err="1"/>
              <a:t>verzwakken</a:t>
            </a:r>
            <a:r>
              <a:rPr lang="en-US" sz="3600" dirty="0"/>
              <a:t> van </a:t>
            </a:r>
            <a:r>
              <a:rPr lang="en-US" sz="3600" dirty="0" err="1"/>
              <a:t>zuilorganisatie</a:t>
            </a:r>
            <a:r>
              <a:rPr lang="en-US" sz="3600" dirty="0"/>
              <a:t> (</a:t>
            </a:r>
            <a:r>
              <a:rPr lang="en-US" sz="3600" dirty="0" err="1"/>
              <a:t>niet</a:t>
            </a:r>
            <a:r>
              <a:rPr lang="en-US" sz="3600" dirty="0"/>
              <a:t> </a:t>
            </a:r>
            <a:r>
              <a:rPr lang="en-US" sz="3600" dirty="0" err="1"/>
              <a:t>noodzakelijk</a:t>
            </a:r>
            <a:r>
              <a:rPr lang="en-US" sz="3600" dirty="0"/>
              <a:t> van </a:t>
            </a:r>
            <a:r>
              <a:rPr lang="en-US" sz="3600" dirty="0" err="1"/>
              <a:t>middenveldorganisaties</a:t>
            </a:r>
            <a:r>
              <a:rPr lang="en-US" sz="3600" dirty="0"/>
              <a:t> </a:t>
            </a:r>
            <a:r>
              <a:rPr lang="en-US" sz="3600" dirty="0" err="1"/>
              <a:t>zelf</a:t>
            </a:r>
            <a:r>
              <a:rPr lang="en-US" sz="3600" dirty="0"/>
              <a:t>) </a:t>
            </a:r>
            <a:r>
              <a:rPr lang="en-US" sz="3600" dirty="0" err="1"/>
              <a:t>en</a:t>
            </a:r>
            <a:r>
              <a:rPr lang="en-US" sz="3600" dirty="0"/>
              <a:t> </a:t>
            </a:r>
            <a:r>
              <a:rPr lang="en-US" sz="3600" dirty="0" err="1"/>
              <a:t>groei</a:t>
            </a:r>
            <a:r>
              <a:rPr lang="en-US" sz="3600" dirty="0"/>
              <a:t> van </a:t>
            </a:r>
            <a:r>
              <a:rPr lang="en-US" sz="3600" dirty="0" err="1"/>
              <a:t>niet-verzuild</a:t>
            </a:r>
            <a:r>
              <a:rPr lang="en-US" sz="3600" dirty="0"/>
              <a:t> </a:t>
            </a:r>
            <a:r>
              <a:rPr lang="en-US" sz="3600" dirty="0" err="1"/>
              <a:t>middenveld</a:t>
            </a:r>
            <a:r>
              <a:rPr lang="en-US" sz="3600" dirty="0"/>
              <a:t> </a:t>
            </a:r>
            <a:r>
              <a:rPr lang="en-US" sz="3600" dirty="0" err="1"/>
              <a:t>geen</a:t>
            </a:r>
            <a:r>
              <a:rPr lang="en-US" sz="3600" dirty="0"/>
              <a:t> </a:t>
            </a:r>
            <a:r>
              <a:rPr lang="en-US" sz="3600" dirty="0" err="1"/>
              <a:t>breuk</a:t>
            </a:r>
            <a:r>
              <a:rPr lang="en-US" sz="3600" dirty="0"/>
              <a:t> met </a:t>
            </a:r>
            <a:r>
              <a:rPr lang="en-US" sz="3600" dirty="0" err="1"/>
              <a:t>zelforganisatietraditie</a:t>
            </a:r>
            <a:r>
              <a:rPr lang="en-US" sz="3600" dirty="0"/>
              <a:t> </a:t>
            </a:r>
          </a:p>
          <a:p>
            <a:pPr lvl="1"/>
            <a:r>
              <a:rPr lang="en-US" dirty="0" err="1"/>
              <a:t>bv</a:t>
            </a:r>
            <a:r>
              <a:rPr lang="en-US" dirty="0"/>
              <a:t>. </a:t>
            </a:r>
            <a:r>
              <a:rPr lang="en-US" dirty="0" err="1"/>
              <a:t>groei</a:t>
            </a:r>
            <a:r>
              <a:rPr lang="en-US" dirty="0"/>
              <a:t> </a:t>
            </a:r>
            <a:r>
              <a:rPr lang="en-US" dirty="0" err="1"/>
              <a:t>zelforganisaties</a:t>
            </a:r>
            <a:r>
              <a:rPr lang="en-US" dirty="0"/>
              <a:t> van </a:t>
            </a:r>
            <a:r>
              <a:rPr lang="en-US" dirty="0" err="1"/>
              <a:t>etnische</a:t>
            </a:r>
            <a:r>
              <a:rPr lang="en-US" dirty="0"/>
              <a:t> </a:t>
            </a:r>
            <a:r>
              <a:rPr lang="en-US" dirty="0" err="1"/>
              <a:t>minderheden</a:t>
            </a:r>
            <a:endParaRPr lang="en-US" dirty="0"/>
          </a:p>
          <a:p>
            <a:pPr lvl="1"/>
            <a:r>
              <a:rPr lang="en-US" dirty="0"/>
              <a:t>minder </a:t>
            </a:r>
            <a:r>
              <a:rPr lang="en-US" dirty="0" err="1"/>
              <a:t>geïnstitutionaliseerde</a:t>
            </a:r>
            <a:r>
              <a:rPr lang="en-US" dirty="0"/>
              <a:t> </a:t>
            </a:r>
            <a:r>
              <a:rPr lang="en-US" dirty="0" err="1"/>
              <a:t>overlegvormen</a:t>
            </a:r>
            <a:r>
              <a:rPr lang="en-US" dirty="0"/>
              <a:t> met </a:t>
            </a:r>
            <a:r>
              <a:rPr lang="en-US" dirty="0" err="1"/>
              <a:t>staat</a:t>
            </a:r>
            <a:endParaRPr lang="en-US" dirty="0"/>
          </a:p>
          <a:p>
            <a:pPr lvl="1"/>
            <a:r>
              <a:rPr lang="en-US" dirty="0" err="1"/>
              <a:t>langzame</a:t>
            </a:r>
            <a:r>
              <a:rPr lang="en-US" dirty="0"/>
              <a:t> </a:t>
            </a:r>
            <a:r>
              <a:rPr lang="en-US" dirty="0" err="1"/>
              <a:t>erosie</a:t>
            </a:r>
            <a:r>
              <a:rPr lang="en-US" dirty="0"/>
              <a:t> van </a:t>
            </a:r>
            <a:r>
              <a:rPr lang="en-US" dirty="0" err="1"/>
              <a:t>centrumpartijen</a:t>
            </a:r>
            <a:r>
              <a:rPr lang="en-US" dirty="0"/>
              <a:t> </a:t>
            </a:r>
            <a:r>
              <a:rPr lang="en-US" dirty="0" err="1"/>
              <a:t>maakt</a:t>
            </a:r>
            <a:r>
              <a:rPr lang="en-US" dirty="0"/>
              <a:t> </a:t>
            </a:r>
            <a:r>
              <a:rPr lang="en-US" dirty="0" err="1"/>
              <a:t>staat</a:t>
            </a:r>
            <a:r>
              <a:rPr lang="en-US" dirty="0"/>
              <a:t> </a:t>
            </a:r>
            <a:r>
              <a:rPr lang="en-US" dirty="0" err="1"/>
              <a:t>ook</a:t>
            </a:r>
            <a:r>
              <a:rPr lang="en-US" dirty="0"/>
              <a:t> minder </a:t>
            </a:r>
            <a:r>
              <a:rPr lang="en-US" dirty="0" err="1"/>
              <a:t>stabiel</a:t>
            </a:r>
            <a:r>
              <a:rPr lang="en-US" dirty="0"/>
              <a:t> </a:t>
            </a:r>
            <a:r>
              <a:rPr lang="en-US" dirty="0" err="1"/>
              <a:t>als</a:t>
            </a:r>
            <a:r>
              <a:rPr lang="en-US" dirty="0"/>
              <a:t> centrum van </a:t>
            </a:r>
            <a:r>
              <a:rPr lang="en-US" dirty="0" err="1"/>
              <a:t>macht</a:t>
            </a:r>
            <a:r>
              <a:rPr lang="en-US" dirty="0"/>
              <a:t> </a:t>
            </a:r>
          </a:p>
          <a:p>
            <a:pPr lvl="1"/>
            <a:endParaRPr lang="en-US" sz="2550" dirty="0"/>
          </a:p>
          <a:p>
            <a:pPr marL="685800" lvl="1" indent="0">
              <a:buNone/>
            </a:pPr>
            <a:endParaRPr lang="en-US" sz="2550" dirty="0"/>
          </a:p>
        </p:txBody>
      </p:sp>
      <p:sp>
        <p:nvSpPr>
          <p:cNvPr id="2" name="Slide Number Placeholder 1"/>
          <p:cNvSpPr>
            <a:spLocks noGrp="1"/>
          </p:cNvSpPr>
          <p:nvPr>
            <p:ph type="sldNum" sz="quarter" idx="12"/>
          </p:nvPr>
        </p:nvSpPr>
        <p:spPr>
          <a:xfrm>
            <a:off x="11972925" y="9534526"/>
            <a:ext cx="3086100" cy="547688"/>
          </a:xfrm>
        </p:spPr>
        <p:txBody>
          <a:bodyPr>
            <a:normAutofit/>
          </a:bodyPr>
          <a:lstStyle/>
          <a:p>
            <a:pPr defTabSz="1371600">
              <a:spcAft>
                <a:spcPts val="900"/>
              </a:spcAft>
            </a:pPr>
            <a:fld id="{81B6B1B0-F227-43E7-B1A6-583E3DD98853}" type="slidenum">
              <a:rPr lang="nl-BE">
                <a:solidFill>
                  <a:prstClr val="black">
                    <a:tint val="75000"/>
                  </a:prstClr>
                </a:solidFill>
                <a:latin typeface="Calibri" panose="020F0502020204030204"/>
              </a:rPr>
              <a:pPr defTabSz="1371600">
                <a:spcAft>
                  <a:spcPts val="900"/>
                </a:spcAft>
              </a:pPr>
              <a:t>10</a:t>
            </a:fld>
            <a:endParaRPr lang="nl-BE">
              <a:solidFill>
                <a:prstClr val="black">
                  <a:tint val="75000"/>
                </a:prstClr>
              </a:solidFill>
              <a:latin typeface="Calibri" panose="020F0502020204030204"/>
            </a:endParaRPr>
          </a:p>
        </p:txBody>
      </p:sp>
    </p:spTree>
    <p:extLst>
      <p:ext uri="{BB962C8B-B14F-4D97-AF65-F5344CB8AC3E}">
        <p14:creationId xmlns:p14="http://schemas.microsoft.com/office/powerpoint/2010/main" val="307065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0" y="0"/>
            <a:ext cx="13712571"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86000" y="0"/>
            <a:ext cx="6200667"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pPr defTabSz="1371600"/>
            <a:endParaRPr lang="en-US" sz="2700" dirty="0">
              <a:solidFill>
                <a:prstClr val="black"/>
              </a:solidFill>
              <a:latin typeface="Calibri" panose="020F0502020204030204"/>
            </a:endParaRPr>
          </a:p>
        </p:txBody>
      </p:sp>
      <p:sp>
        <p:nvSpPr>
          <p:cNvPr id="3" name="Title 2"/>
          <p:cNvSpPr>
            <a:spLocks noGrp="1"/>
          </p:cNvSpPr>
          <p:nvPr>
            <p:ph type="title"/>
          </p:nvPr>
        </p:nvSpPr>
        <p:spPr>
          <a:xfrm>
            <a:off x="3228975" y="1069968"/>
            <a:ext cx="4543425" cy="8147064"/>
          </a:xfrm>
        </p:spPr>
        <p:txBody>
          <a:bodyPr>
            <a:normAutofit/>
          </a:bodyPr>
          <a:lstStyle/>
          <a:p>
            <a:r>
              <a:rPr lang="en-US" sz="4500" b="1" dirty="0" err="1"/>
              <a:t>Krimpende</a:t>
            </a:r>
            <a:r>
              <a:rPr lang="en-US" sz="4500" b="1" dirty="0"/>
              <a:t> </a:t>
            </a:r>
            <a:r>
              <a:rPr lang="en-US" sz="4500" b="1" dirty="0" err="1"/>
              <a:t>ruimte</a:t>
            </a:r>
            <a:r>
              <a:rPr lang="en-US" sz="4500" b="1" dirty="0"/>
              <a:t>?</a:t>
            </a:r>
          </a:p>
        </p:txBody>
      </p:sp>
      <p:sp>
        <p:nvSpPr>
          <p:cNvPr id="4" name="Content Placeholder 3"/>
          <p:cNvSpPr>
            <a:spLocks noGrp="1"/>
          </p:cNvSpPr>
          <p:nvPr>
            <p:ph idx="1"/>
          </p:nvPr>
        </p:nvSpPr>
        <p:spPr>
          <a:xfrm>
            <a:off x="8168144" y="693303"/>
            <a:ext cx="7609562" cy="9877425"/>
          </a:xfrm>
        </p:spPr>
        <p:txBody>
          <a:bodyPr anchor="ctr">
            <a:normAutofit lnSpcReduction="10000"/>
          </a:bodyPr>
          <a:lstStyle/>
          <a:p>
            <a:r>
              <a:rPr lang="nl-BE" sz="3900" dirty="0"/>
              <a:t>problematiek van ‘</a:t>
            </a:r>
            <a:r>
              <a:rPr lang="nl-BE" sz="3900" dirty="0" err="1"/>
              <a:t>shrinking</a:t>
            </a:r>
            <a:r>
              <a:rPr lang="nl-BE" sz="3900" dirty="0"/>
              <a:t> </a:t>
            </a:r>
            <a:r>
              <a:rPr lang="nl-BE" sz="3900" dirty="0" err="1"/>
              <a:t>space</a:t>
            </a:r>
            <a:r>
              <a:rPr lang="nl-BE" sz="3900" dirty="0"/>
              <a:t> for </a:t>
            </a:r>
            <a:r>
              <a:rPr lang="nl-BE" sz="3900" dirty="0" err="1"/>
              <a:t>civil</a:t>
            </a:r>
            <a:r>
              <a:rPr lang="nl-BE" sz="3900" dirty="0"/>
              <a:t> society’: ruimte van zelforganisatie van burgers ingenomen door staat en marktactoren</a:t>
            </a:r>
          </a:p>
          <a:p>
            <a:pPr lvl="1"/>
            <a:r>
              <a:rPr lang="nl-BE" sz="3900" dirty="0"/>
              <a:t>voorbije decennium, internationale tendens, maar sterker in autoritaire regimes, elders graduele erosie</a:t>
            </a:r>
          </a:p>
          <a:p>
            <a:pPr lvl="1"/>
            <a:r>
              <a:rPr lang="nl-BE" sz="3900" dirty="0"/>
              <a:t>vooral focus op staat als bedreiging voor zelforganisatie door burgers</a:t>
            </a:r>
          </a:p>
          <a:p>
            <a:pPr lvl="1"/>
            <a:r>
              <a:rPr lang="nl-BE" sz="3900" dirty="0"/>
              <a:t>indicatoren: controle overheid op vorming en functioneren van verenigingen en mate van participatie van burgers in verenigingen (</a:t>
            </a:r>
            <a:r>
              <a:rPr lang="nl-BE" sz="3900" dirty="0" err="1"/>
              <a:t>cfr</a:t>
            </a:r>
            <a:r>
              <a:rPr lang="nl-BE" sz="3900" dirty="0"/>
              <a:t>. </a:t>
            </a:r>
            <a:r>
              <a:rPr lang="nl-BE" sz="3900" dirty="0" err="1"/>
              <a:t>Anheier</a:t>
            </a:r>
            <a:r>
              <a:rPr lang="nl-BE" sz="3900" dirty="0"/>
              <a:t>, Lange &amp; </a:t>
            </a:r>
            <a:r>
              <a:rPr lang="nl-BE" sz="3900" dirty="0" err="1"/>
              <a:t>Toepler</a:t>
            </a:r>
            <a:r>
              <a:rPr lang="nl-BE" sz="3900" dirty="0"/>
              <a:t>, 2019)</a:t>
            </a:r>
          </a:p>
          <a:p>
            <a:pPr marL="0" indent="0">
              <a:buNone/>
            </a:pPr>
            <a:endParaRPr lang="nl-BE" sz="2550" dirty="0"/>
          </a:p>
          <a:p>
            <a:endParaRPr lang="en-US" sz="2550" dirty="0"/>
          </a:p>
        </p:txBody>
      </p:sp>
      <p:sp>
        <p:nvSpPr>
          <p:cNvPr id="2" name="Slide Number Placeholder 1"/>
          <p:cNvSpPr>
            <a:spLocks noGrp="1"/>
          </p:cNvSpPr>
          <p:nvPr>
            <p:ph type="sldNum" sz="quarter" idx="12"/>
          </p:nvPr>
        </p:nvSpPr>
        <p:spPr>
          <a:xfrm>
            <a:off x="11972925" y="9534526"/>
            <a:ext cx="3086100" cy="547688"/>
          </a:xfrm>
        </p:spPr>
        <p:txBody>
          <a:bodyPr>
            <a:normAutofit/>
          </a:bodyPr>
          <a:lstStyle/>
          <a:p>
            <a:pPr defTabSz="1371600">
              <a:spcAft>
                <a:spcPts val="900"/>
              </a:spcAft>
            </a:pPr>
            <a:fld id="{81B6B1B0-F227-43E7-B1A6-583E3DD98853}" type="slidenum">
              <a:rPr lang="nl-BE">
                <a:solidFill>
                  <a:prstClr val="black">
                    <a:tint val="75000"/>
                  </a:prstClr>
                </a:solidFill>
                <a:latin typeface="Calibri" panose="020F0502020204030204"/>
              </a:rPr>
              <a:pPr defTabSz="1371600">
                <a:spcAft>
                  <a:spcPts val="900"/>
                </a:spcAft>
              </a:pPr>
              <a:t>11</a:t>
            </a:fld>
            <a:endParaRPr lang="nl-BE">
              <a:solidFill>
                <a:prstClr val="black">
                  <a:tint val="75000"/>
                </a:prstClr>
              </a:solidFill>
              <a:latin typeface="Calibri" panose="020F0502020204030204"/>
            </a:endParaRPr>
          </a:p>
        </p:txBody>
      </p:sp>
    </p:spTree>
    <p:extLst>
      <p:ext uri="{BB962C8B-B14F-4D97-AF65-F5344CB8AC3E}">
        <p14:creationId xmlns:p14="http://schemas.microsoft.com/office/powerpoint/2010/main" val="411650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kaart&#10;&#10;Automatisch gegenereerde beschrijving">
            <a:extLst>
              <a:ext uri="{FF2B5EF4-FFF2-40B4-BE49-F238E27FC236}">
                <a16:creationId xmlns:a16="http://schemas.microsoft.com/office/drawing/2014/main" id="{9EB19698-B55E-7761-28B7-6801116AE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505" y="4041907"/>
            <a:ext cx="8434323" cy="5060594"/>
          </a:xfrm>
          <a:prstGeom prst="rect">
            <a:avLst/>
          </a:prstGeom>
        </p:spPr>
      </p:pic>
      <p:sp>
        <p:nvSpPr>
          <p:cNvPr id="3" name="Title 2"/>
          <p:cNvSpPr>
            <a:spLocks noGrp="1"/>
          </p:cNvSpPr>
          <p:nvPr>
            <p:ph type="title"/>
          </p:nvPr>
        </p:nvSpPr>
        <p:spPr>
          <a:xfrm>
            <a:off x="2286000" y="2"/>
            <a:ext cx="13716000" cy="1452855"/>
          </a:xfrm>
          <a:solidFill>
            <a:schemeClr val="tx1"/>
          </a:solidFill>
        </p:spPr>
        <p:txBody>
          <a:bodyPr>
            <a:normAutofit/>
          </a:bodyPr>
          <a:lstStyle/>
          <a:p>
            <a:pPr algn="ctr"/>
            <a:r>
              <a:rPr lang="en-US" sz="4500" b="1" dirty="0" err="1">
                <a:solidFill>
                  <a:schemeClr val="bg1"/>
                </a:solidFill>
              </a:rPr>
              <a:t>Krimpende</a:t>
            </a:r>
            <a:r>
              <a:rPr lang="en-US" sz="4500" b="1" dirty="0">
                <a:solidFill>
                  <a:schemeClr val="bg1"/>
                </a:solidFill>
              </a:rPr>
              <a:t> </a:t>
            </a:r>
            <a:r>
              <a:rPr lang="en-US" sz="4500" b="1" dirty="0" err="1">
                <a:solidFill>
                  <a:schemeClr val="bg1"/>
                </a:solidFill>
              </a:rPr>
              <a:t>ruimte</a:t>
            </a:r>
            <a:r>
              <a:rPr lang="en-US" sz="4500" b="1" dirty="0">
                <a:solidFill>
                  <a:schemeClr val="bg1"/>
                </a:solidFill>
              </a:rPr>
              <a:t>?</a:t>
            </a:r>
          </a:p>
        </p:txBody>
      </p:sp>
      <p:sp>
        <p:nvSpPr>
          <p:cNvPr id="4" name="Content Placeholder 3"/>
          <p:cNvSpPr>
            <a:spLocks noGrp="1"/>
          </p:cNvSpPr>
          <p:nvPr>
            <p:ph idx="1"/>
          </p:nvPr>
        </p:nvSpPr>
        <p:spPr>
          <a:xfrm>
            <a:off x="3177502" y="1817815"/>
            <a:ext cx="12281573" cy="7469876"/>
          </a:xfrm>
        </p:spPr>
        <p:txBody>
          <a:bodyPr>
            <a:noAutofit/>
          </a:bodyPr>
          <a:lstStyle/>
          <a:p>
            <a:r>
              <a:rPr lang="nl-BE"/>
              <a:t>V-dem CSO indices: België scoort hoog, enkel daling bij controle over entry/exit (‘minimale controle, juridisch strikt afgebakend en gecontroleerd wordt’, versus VS) </a:t>
            </a:r>
          </a:p>
          <a:p>
            <a:r>
              <a:rPr lang="nl-BE"/>
              <a:t>participatieve                                                       omgeving: veel                                                                           organisaties en                                                                       normaal om af en toe                                                                              te participeren in minimum                                                      één organisatie (score 3,                                         België: 2,85)                           </a:t>
            </a:r>
          </a:p>
          <a:p>
            <a:pPr marL="0" indent="0">
              <a:buNone/>
            </a:pPr>
            <a:r>
              <a:rPr lang="nl-BE" sz="3600"/>
              <a:t>Zelf proberen? </a:t>
            </a:r>
            <a:r>
              <a:rPr lang="nl-BE" sz="3600">
                <a:hlinkClick r:id="rId4"/>
              </a:rPr>
              <a:t>https://www.v-dem.net/data_analysis/MapGraph/</a:t>
            </a:r>
            <a:r>
              <a:rPr lang="nl-BE" sz="3600"/>
              <a:t> </a:t>
            </a:r>
          </a:p>
          <a:p>
            <a:endParaRPr lang="nl-BE" sz="3600"/>
          </a:p>
          <a:p>
            <a:pPr marL="0" indent="0">
              <a:buNone/>
            </a:pPr>
            <a:endParaRPr lang="en-US" sz="3300" dirty="0"/>
          </a:p>
        </p:txBody>
      </p:sp>
      <p:sp>
        <p:nvSpPr>
          <p:cNvPr id="2" name="Slide Number Placeholder 1"/>
          <p:cNvSpPr>
            <a:spLocks noGrp="1"/>
          </p:cNvSpPr>
          <p:nvPr>
            <p:ph type="sldNum" sz="quarter" idx="12"/>
          </p:nvPr>
        </p:nvSpPr>
        <p:spPr/>
        <p:txBody>
          <a:bodyPr/>
          <a:lstStyle/>
          <a:p>
            <a:pPr defTabSz="1371600"/>
            <a:fld id="{81B6B1B0-F227-43E7-B1A6-583E3DD98853}" type="slidenum">
              <a:rPr lang="nl-BE">
                <a:solidFill>
                  <a:prstClr val="black">
                    <a:tint val="75000"/>
                  </a:prstClr>
                </a:solidFill>
                <a:latin typeface="Calibri" panose="020F0502020204030204"/>
              </a:rPr>
              <a:pPr defTabSz="1371600"/>
              <a:t>12</a:t>
            </a:fld>
            <a:endParaRPr lang="nl-BE"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79768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0" y="0"/>
            <a:ext cx="13716000" cy="10287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3" name="Title 2"/>
          <p:cNvSpPr>
            <a:spLocks noGrp="1"/>
          </p:cNvSpPr>
          <p:nvPr>
            <p:ph type="title"/>
          </p:nvPr>
        </p:nvSpPr>
        <p:spPr>
          <a:xfrm>
            <a:off x="3250559" y="700397"/>
            <a:ext cx="9833370" cy="1985159"/>
          </a:xfrm>
        </p:spPr>
        <p:txBody>
          <a:bodyPr anchor="t">
            <a:normAutofit/>
          </a:bodyPr>
          <a:lstStyle/>
          <a:p>
            <a:r>
              <a:rPr lang="en-US" sz="4500" b="1" dirty="0" err="1"/>
              <a:t>Krimpende</a:t>
            </a:r>
            <a:r>
              <a:rPr lang="en-US" sz="4500" b="1" dirty="0"/>
              <a:t> </a:t>
            </a:r>
            <a:r>
              <a:rPr lang="en-US" sz="4500" b="1" dirty="0" err="1"/>
              <a:t>ruimte</a:t>
            </a:r>
            <a:endParaRPr lang="en-US" sz="4500" b="1" dirty="0"/>
          </a:p>
        </p:txBody>
      </p:sp>
      <p:sp>
        <p:nvSpPr>
          <p:cNvPr id="4" name="Content Placeholder 3"/>
          <p:cNvSpPr>
            <a:spLocks noGrp="1"/>
          </p:cNvSpPr>
          <p:nvPr>
            <p:ph idx="1"/>
          </p:nvPr>
        </p:nvSpPr>
        <p:spPr>
          <a:xfrm>
            <a:off x="3228974" y="2048006"/>
            <a:ext cx="12284511" cy="7332114"/>
          </a:xfrm>
        </p:spPr>
        <p:txBody>
          <a:bodyPr>
            <a:normAutofit/>
          </a:bodyPr>
          <a:lstStyle/>
          <a:p>
            <a:r>
              <a:rPr lang="nl-BE" dirty="0">
                <a:solidFill>
                  <a:schemeClr val="tx1">
                    <a:alpha val="80000"/>
                  </a:schemeClr>
                </a:solidFill>
              </a:rPr>
              <a:t>algemene cijfers vertellen niet alles (wel dat ruimte voor middenveld elders veel kleiner is)</a:t>
            </a:r>
          </a:p>
          <a:p>
            <a:pPr marL="0" indent="0">
              <a:buNone/>
            </a:pPr>
            <a:r>
              <a:rPr lang="nl-BE" dirty="0">
                <a:solidFill>
                  <a:schemeClr val="tx1">
                    <a:alpha val="80000"/>
                  </a:schemeClr>
                </a:solidFill>
              </a:rPr>
              <a:t>- vergelijken met andere landen of met vroeger?</a:t>
            </a:r>
          </a:p>
          <a:p>
            <a:r>
              <a:rPr lang="nl-BE" dirty="0">
                <a:solidFill>
                  <a:schemeClr val="tx1">
                    <a:alpha val="80000"/>
                  </a:schemeClr>
                </a:solidFill>
              </a:rPr>
              <a:t>ruimte voor middenveld ook hier onder druk:</a:t>
            </a:r>
          </a:p>
          <a:p>
            <a:pPr marL="0" indent="0">
              <a:buNone/>
            </a:pPr>
            <a:r>
              <a:rPr lang="nl-BE" dirty="0">
                <a:solidFill>
                  <a:schemeClr val="tx1">
                    <a:alpha val="80000"/>
                  </a:schemeClr>
                </a:solidFill>
              </a:rPr>
              <a:t>- vermarkting </a:t>
            </a:r>
            <a:r>
              <a:rPr lang="nl-BE" sz="3900" dirty="0">
                <a:solidFill>
                  <a:schemeClr val="tx1">
                    <a:alpha val="80000"/>
                  </a:schemeClr>
                </a:solidFill>
              </a:rPr>
              <a:t>(bv. residentiële ouderenzorg)</a:t>
            </a:r>
          </a:p>
          <a:p>
            <a:pPr marL="0" indent="0">
              <a:buNone/>
            </a:pPr>
            <a:r>
              <a:rPr lang="nl-BE" dirty="0">
                <a:solidFill>
                  <a:schemeClr val="tx1">
                    <a:alpha val="80000"/>
                  </a:schemeClr>
                </a:solidFill>
              </a:rPr>
              <a:t>- verstaatsing </a:t>
            </a:r>
            <a:r>
              <a:rPr lang="nl-BE" sz="3900" dirty="0">
                <a:solidFill>
                  <a:schemeClr val="tx1">
                    <a:alpha val="80000"/>
                  </a:schemeClr>
                </a:solidFill>
              </a:rPr>
              <a:t>(bv. integratiesector)</a:t>
            </a:r>
          </a:p>
          <a:p>
            <a:pPr marL="0" indent="0">
              <a:buNone/>
            </a:pPr>
            <a:r>
              <a:rPr lang="nl-BE" dirty="0">
                <a:solidFill>
                  <a:schemeClr val="tx1">
                    <a:alpha val="80000"/>
                  </a:schemeClr>
                </a:solidFill>
              </a:rPr>
              <a:t>- staatsingrijpen op autonoom initiatief </a:t>
            </a:r>
            <a:r>
              <a:rPr lang="nl-BE" sz="3900" dirty="0">
                <a:solidFill>
                  <a:schemeClr val="tx1">
                    <a:alpha val="80000"/>
                  </a:schemeClr>
                </a:solidFill>
              </a:rPr>
              <a:t>(bv. koepel van federaties van ECM omgezet in ‘participatie-organisatie’; oprichting SAM vzw)</a:t>
            </a:r>
          </a:p>
          <a:p>
            <a:pPr marL="0" indent="0">
              <a:buNone/>
            </a:pPr>
            <a:endParaRPr lang="en-US" sz="2400" dirty="0">
              <a:solidFill>
                <a:schemeClr val="tx1">
                  <a:alpha val="80000"/>
                </a:schemeClr>
              </a:solidFill>
            </a:endParaRPr>
          </a:p>
        </p:txBody>
      </p:sp>
      <p:grpSp>
        <p:nvGrpSpPr>
          <p:cNvPr id="11" name="Group 10">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6001" y="9213777"/>
            <a:ext cx="11762489" cy="1073223"/>
            <a:chOff x="0" y="6142518"/>
            <a:chExt cx="10455568" cy="715482"/>
          </a:xfrm>
          <a:effectLst>
            <a:outerShdw blurRad="381000" dist="152400" dir="16200000" algn="ctr" rotWithShape="0">
              <a:srgbClr val="000000">
                <a:alpha val="10000"/>
              </a:srgbClr>
            </a:outerShdw>
          </a:effectLst>
        </p:grpSpPr>
        <p:sp>
          <p:nvSpPr>
            <p:cNvPr id="12" name="Freeform: Shape 11">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grpSp>
          <p:nvGrpSpPr>
            <p:cNvPr id="13" name="Group 12">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4" name="Freeform: Shape 13">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pSp>
      </p:grpSp>
    </p:spTree>
    <p:extLst>
      <p:ext uri="{BB962C8B-B14F-4D97-AF65-F5344CB8AC3E}">
        <p14:creationId xmlns:p14="http://schemas.microsoft.com/office/powerpoint/2010/main" val="56769023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1" y="-30480"/>
            <a:ext cx="1371565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4" name="Title 2"/>
          <p:cNvSpPr txBox="1">
            <a:spLocks/>
          </p:cNvSpPr>
          <p:nvPr/>
        </p:nvSpPr>
        <p:spPr>
          <a:xfrm>
            <a:off x="8432891" y="0"/>
            <a:ext cx="5370791" cy="1221288"/>
          </a:xfrm>
          <a:prstGeom prst="rect">
            <a:avLst/>
          </a:prstGeom>
        </p:spPr>
        <p:txBody>
          <a:bodyPr vert="horz" lIns="137160" tIns="68580" rIns="137160" bIns="6858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371600">
              <a:spcAft>
                <a:spcPts val="900"/>
              </a:spcAft>
            </a:pPr>
            <a:r>
              <a:rPr lang="en-US" sz="4650" b="1" dirty="0">
                <a:solidFill>
                  <a:srgbClr val="44546A"/>
                </a:solidFill>
                <a:latin typeface="Calibri Light" panose="020F0302020204030204"/>
              </a:rPr>
              <a:t> </a:t>
            </a:r>
            <a:r>
              <a:rPr lang="en-US" sz="4650" b="1" dirty="0" err="1">
                <a:solidFill>
                  <a:srgbClr val="44546A"/>
                </a:solidFill>
                <a:latin typeface="Calibri Light" panose="020F0302020204030204"/>
              </a:rPr>
              <a:t>Krimpende</a:t>
            </a:r>
            <a:r>
              <a:rPr lang="en-US" sz="4650" b="1" dirty="0">
                <a:solidFill>
                  <a:srgbClr val="44546A"/>
                </a:solidFill>
                <a:latin typeface="Calibri Light" panose="020F0302020204030204"/>
              </a:rPr>
              <a:t> </a:t>
            </a:r>
            <a:r>
              <a:rPr lang="en-US" sz="4650" b="1" dirty="0" err="1">
                <a:solidFill>
                  <a:srgbClr val="44546A"/>
                </a:solidFill>
                <a:latin typeface="Calibri Light" panose="020F0302020204030204"/>
              </a:rPr>
              <a:t>ruimte</a:t>
            </a:r>
            <a:r>
              <a:rPr lang="en-US" sz="4650" b="1" dirty="0">
                <a:solidFill>
                  <a:srgbClr val="44546A"/>
                </a:solidFill>
                <a:latin typeface="Calibri Light" panose="020F0302020204030204"/>
              </a:rPr>
              <a:t>?</a:t>
            </a:r>
          </a:p>
        </p:txBody>
      </p:sp>
      <p:pic>
        <p:nvPicPr>
          <p:cNvPr id="2" name="Afbeelding 1">
            <a:extLst>
              <a:ext uri="{FF2B5EF4-FFF2-40B4-BE49-F238E27FC236}">
                <a16:creationId xmlns:a16="http://schemas.microsoft.com/office/drawing/2014/main" id="{9334C6CE-C57F-CEAD-55C9-9D434E59137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5386" r="2" b="9279"/>
          <a:stretch/>
        </p:blipFill>
        <p:spPr>
          <a:xfrm>
            <a:off x="2286343" y="-30480"/>
            <a:ext cx="3767132" cy="4215263"/>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3" name="Afbeelding 2">
            <a:extLst>
              <a:ext uri="{FF2B5EF4-FFF2-40B4-BE49-F238E27FC236}">
                <a16:creationId xmlns:a16="http://schemas.microsoft.com/office/drawing/2014/main" id="{926196F5-91E3-FB51-428E-5B2B69EC0B9F}"/>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27666" r="17668" b="2"/>
          <a:stretch/>
        </p:blipFill>
        <p:spPr>
          <a:xfrm flipH="1">
            <a:off x="2384571" y="6869309"/>
            <a:ext cx="2867601" cy="3278514"/>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25" name="Group 24">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6342" y="-30480"/>
            <a:ext cx="5196759" cy="5990520"/>
            <a:chOff x="6642" y="0"/>
            <a:chExt cx="4656944" cy="4026189"/>
          </a:xfrm>
        </p:grpSpPr>
        <p:sp>
          <p:nvSpPr>
            <p:cNvPr id="26" name="Freeform: Shape 25">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28" name="Freeform: Shape 27">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useBgFill="1">
          <p:nvSpPr>
            <p:cNvPr id="29" name="Freeform: Shape 28">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pSp>
      <p:pic>
        <p:nvPicPr>
          <p:cNvPr id="5" name="Afbeelding 4">
            <a:extLst>
              <a:ext uri="{FF2B5EF4-FFF2-40B4-BE49-F238E27FC236}">
                <a16:creationId xmlns:a16="http://schemas.microsoft.com/office/drawing/2014/main" id="{63814701-C45C-D4B0-EDE3-0A08B05E51EA}"/>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18289" r="22535" b="-4"/>
          <a:stretch/>
        </p:blipFill>
        <p:spPr>
          <a:xfrm>
            <a:off x="4701956" y="3110159"/>
            <a:ext cx="3730937" cy="491794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31"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02680" y="3815648"/>
            <a:ext cx="3797033" cy="4989318"/>
            <a:chOff x="3414665" y="738154"/>
            <a:chExt cx="5366579" cy="5378461"/>
          </a:xfrm>
          <a:solidFill>
            <a:schemeClr val="bg1">
              <a:alpha val="30000"/>
            </a:schemeClr>
          </a:solidFill>
        </p:grpSpPr>
        <p:sp>
          <p:nvSpPr>
            <p:cNvPr id="32" name="Freeform: Shape 31">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pPr defTabSz="1371600"/>
              <a:endParaRPr lang="en-US" sz="2700" dirty="0">
                <a:solidFill>
                  <a:prstClr val="black"/>
                </a:solidFill>
                <a:latin typeface="Calibri" panose="020F0502020204030204"/>
              </a:endParaRPr>
            </a:p>
          </p:txBody>
        </p:sp>
        <p:sp useBgFill="1">
          <p:nvSpPr>
            <p:cNvPr id="34" name="Freeform: Shape 33">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pPr defTabSz="1371600"/>
              <a:endParaRPr lang="en-US" sz="2700">
                <a:solidFill>
                  <a:prstClr val="black"/>
                </a:solidFill>
                <a:latin typeface="Calibri" panose="020F0502020204030204"/>
              </a:endParaRPr>
            </a:p>
          </p:txBody>
        </p:sp>
      </p:grpSp>
      <p:grpSp>
        <p:nvGrpSpPr>
          <p:cNvPr id="36" name="Group 35">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5177" y="5636337"/>
            <a:ext cx="4057551" cy="4664883"/>
            <a:chOff x="6642" y="3804226"/>
            <a:chExt cx="3664532" cy="3063253"/>
          </a:xfrm>
        </p:grpSpPr>
        <p:sp>
          <p:nvSpPr>
            <p:cNvPr id="37" name="Freeform: Shape 36">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8" name="Freeform: Shape 37">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useBgFill="1">
          <p:nvSpPr>
            <p:cNvPr id="39" name="Freeform: Shape 38">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grpSp>
      <p:sp>
        <p:nvSpPr>
          <p:cNvPr id="7" name="Tijdelijke aanduiding voor inhoud 6"/>
          <p:cNvSpPr>
            <a:spLocks noGrp="1"/>
          </p:cNvSpPr>
          <p:nvPr>
            <p:ph idx="1"/>
          </p:nvPr>
        </p:nvSpPr>
        <p:spPr>
          <a:xfrm>
            <a:off x="8875139" y="1624349"/>
            <a:ext cx="6684272" cy="8389916"/>
          </a:xfrm>
        </p:spPr>
        <p:txBody>
          <a:bodyPr vert="horz" lIns="137160" tIns="68580" rIns="137160" bIns="68580" rtlCol="0" anchor="ctr">
            <a:noAutofit/>
          </a:bodyPr>
          <a:lstStyle/>
          <a:p>
            <a:r>
              <a:rPr lang="en-US" sz="3600" dirty="0" err="1"/>
              <a:t>opkomst</a:t>
            </a:r>
            <a:r>
              <a:rPr lang="en-US" sz="3600" dirty="0"/>
              <a:t> ‘</a:t>
            </a:r>
            <a:r>
              <a:rPr lang="en-US" sz="3600" dirty="0" err="1"/>
              <a:t>illiberalisme</a:t>
            </a:r>
            <a:r>
              <a:rPr lang="en-US" sz="3600" dirty="0"/>
              <a:t>’: achter </a:t>
            </a:r>
            <a:r>
              <a:rPr lang="en-US" sz="3600" dirty="0" err="1"/>
              <a:t>formeel</a:t>
            </a:r>
            <a:r>
              <a:rPr lang="en-US" sz="3600" dirty="0"/>
              <a:t> </a:t>
            </a:r>
            <a:r>
              <a:rPr lang="en-US" sz="3600" dirty="0" err="1"/>
              <a:t>democratische</a:t>
            </a:r>
            <a:r>
              <a:rPr lang="en-US" sz="3600" dirty="0"/>
              <a:t> </a:t>
            </a:r>
            <a:r>
              <a:rPr lang="en-US" sz="3600" dirty="0" err="1"/>
              <a:t>instellingen</a:t>
            </a:r>
            <a:r>
              <a:rPr lang="en-US" sz="3600" dirty="0"/>
              <a:t> </a:t>
            </a:r>
            <a:r>
              <a:rPr lang="en-US" sz="3600" dirty="0" err="1"/>
              <a:t>en</a:t>
            </a:r>
            <a:r>
              <a:rPr lang="en-US" sz="3600" dirty="0"/>
              <a:t> procedures </a:t>
            </a:r>
            <a:r>
              <a:rPr lang="en-US" sz="3600" dirty="0" err="1"/>
              <a:t>gaan</a:t>
            </a:r>
            <a:r>
              <a:rPr lang="en-US" sz="3600" dirty="0"/>
              <a:t> </a:t>
            </a:r>
            <a:r>
              <a:rPr lang="en-US" sz="3600" dirty="0" err="1"/>
              <a:t>ondemocratische</a:t>
            </a:r>
            <a:r>
              <a:rPr lang="en-US" sz="3600" dirty="0"/>
              <a:t> </a:t>
            </a:r>
            <a:r>
              <a:rPr lang="en-US" sz="3600" dirty="0" err="1"/>
              <a:t>praktijken</a:t>
            </a:r>
            <a:r>
              <a:rPr lang="en-US" sz="3600" dirty="0"/>
              <a:t> </a:t>
            </a:r>
            <a:r>
              <a:rPr lang="en-US" sz="3600" dirty="0" err="1"/>
              <a:t>schuil</a:t>
            </a:r>
            <a:endParaRPr lang="en-US" sz="3600" dirty="0"/>
          </a:p>
          <a:p>
            <a:pPr marL="0"/>
            <a:r>
              <a:rPr lang="en-US" sz="3600" dirty="0" err="1"/>
              <a:t>versterking</a:t>
            </a:r>
            <a:r>
              <a:rPr lang="en-US" sz="3600" dirty="0"/>
              <a:t> </a:t>
            </a:r>
            <a:r>
              <a:rPr lang="en-US" sz="3600" dirty="0" err="1"/>
              <a:t>uitvoerende</a:t>
            </a:r>
            <a:r>
              <a:rPr lang="en-US" sz="3600" dirty="0"/>
              <a:t> </a:t>
            </a:r>
            <a:r>
              <a:rPr lang="en-US" sz="3600" dirty="0" err="1"/>
              <a:t>macht</a:t>
            </a:r>
            <a:r>
              <a:rPr lang="en-US" sz="3600" dirty="0"/>
              <a:t>, met </a:t>
            </a:r>
            <a:r>
              <a:rPr lang="en-US" sz="3600" dirty="0" err="1"/>
              <a:t>opgang</a:t>
            </a:r>
            <a:r>
              <a:rPr lang="en-US" sz="3600" dirty="0"/>
              <a:t> van </a:t>
            </a:r>
            <a:r>
              <a:rPr lang="en-US" sz="3600" dirty="0" err="1"/>
              <a:t>autoritaire</a:t>
            </a:r>
            <a:r>
              <a:rPr lang="en-US" sz="3600" dirty="0"/>
              <a:t> </a:t>
            </a:r>
            <a:r>
              <a:rPr lang="en-US" sz="3600" dirty="0" err="1"/>
              <a:t>leiders</a:t>
            </a:r>
            <a:r>
              <a:rPr lang="en-US" sz="3600" dirty="0"/>
              <a:t> die </a:t>
            </a:r>
            <a:r>
              <a:rPr lang="en-US" sz="3600" dirty="0" err="1"/>
              <a:t>spreken</a:t>
            </a:r>
            <a:r>
              <a:rPr lang="en-US" sz="3600" dirty="0"/>
              <a:t> </a:t>
            </a:r>
            <a:r>
              <a:rPr lang="en-US" sz="3600" dirty="0" err="1"/>
              <a:t>vanuit</a:t>
            </a:r>
            <a:r>
              <a:rPr lang="en-US" sz="3600" dirty="0"/>
              <a:t> ‘volk’ </a:t>
            </a:r>
            <a:r>
              <a:rPr lang="en-US" sz="3300" dirty="0"/>
              <a:t>(</a:t>
            </a:r>
            <a:r>
              <a:rPr lang="en-US" sz="3300" dirty="0" err="1"/>
              <a:t>nauw</a:t>
            </a:r>
            <a:r>
              <a:rPr lang="en-US" sz="3300" dirty="0"/>
              <a:t> </a:t>
            </a:r>
            <a:r>
              <a:rPr lang="en-US" sz="3300" dirty="0" err="1"/>
              <a:t>afgebakende</a:t>
            </a:r>
            <a:r>
              <a:rPr lang="en-US" sz="3300" dirty="0"/>
              <a:t> </a:t>
            </a:r>
            <a:r>
              <a:rPr lang="en-US" sz="3300" dirty="0" err="1"/>
              <a:t>gemeenschap</a:t>
            </a:r>
            <a:r>
              <a:rPr lang="en-US" sz="3300" dirty="0"/>
              <a:t>)</a:t>
            </a:r>
          </a:p>
          <a:p>
            <a:pPr marL="0"/>
            <a:r>
              <a:rPr lang="en-US" sz="3600" dirty="0"/>
              <a:t>‘</a:t>
            </a:r>
            <a:r>
              <a:rPr lang="en-US" sz="3600" dirty="0" err="1"/>
              <a:t>machtsdeling</a:t>
            </a:r>
            <a:r>
              <a:rPr lang="en-US" sz="3600" dirty="0"/>
              <a:t>’ in </a:t>
            </a:r>
            <a:r>
              <a:rPr lang="en-US" sz="3600" dirty="0" err="1"/>
              <a:t>netwerksamenleving</a:t>
            </a:r>
            <a:r>
              <a:rPr lang="en-US" sz="3600" dirty="0"/>
              <a:t>, met </a:t>
            </a:r>
            <a:r>
              <a:rPr lang="en-US" sz="3600" dirty="0" err="1"/>
              <a:t>oa</a:t>
            </a:r>
            <a:r>
              <a:rPr lang="en-US" sz="3600" dirty="0"/>
              <a:t>. </a:t>
            </a:r>
            <a:r>
              <a:rPr lang="en-US" sz="3600" dirty="0" err="1"/>
              <a:t>middenveld</a:t>
            </a:r>
            <a:r>
              <a:rPr lang="en-US" sz="3600" dirty="0"/>
              <a:t>, </a:t>
            </a:r>
            <a:r>
              <a:rPr lang="en-US" sz="3600" dirty="0" err="1"/>
              <a:t>ondergraven</a:t>
            </a:r>
            <a:r>
              <a:rPr lang="en-US" sz="3600" dirty="0"/>
              <a:t> door </a:t>
            </a:r>
            <a:r>
              <a:rPr lang="en-US" sz="3600" dirty="0" err="1"/>
              <a:t>spreekrecht</a:t>
            </a:r>
            <a:r>
              <a:rPr lang="en-US" sz="3600" dirty="0"/>
              <a:t> van </a:t>
            </a:r>
            <a:r>
              <a:rPr lang="en-US" sz="3600" dirty="0" err="1"/>
              <a:t>alternatieve</a:t>
            </a:r>
            <a:r>
              <a:rPr lang="en-US" sz="3600" dirty="0"/>
              <a:t> </a:t>
            </a:r>
            <a:r>
              <a:rPr lang="en-US" sz="3600" dirty="0" err="1"/>
              <a:t>machten</a:t>
            </a:r>
            <a:r>
              <a:rPr lang="en-US" sz="3600" dirty="0"/>
              <a:t> </a:t>
            </a:r>
            <a:r>
              <a:rPr lang="en-US" sz="3600" dirty="0" err="1"/>
              <a:t>aan</a:t>
            </a:r>
            <a:r>
              <a:rPr lang="en-US" sz="3600" dirty="0"/>
              <a:t> te </a:t>
            </a:r>
            <a:r>
              <a:rPr lang="en-US" sz="3600" dirty="0" err="1"/>
              <a:t>vallen</a:t>
            </a:r>
            <a:r>
              <a:rPr lang="en-US" sz="3300" dirty="0"/>
              <a:t> (‘</a:t>
            </a:r>
            <a:r>
              <a:rPr lang="en-US" sz="3300" dirty="0" err="1"/>
              <a:t>niet</a:t>
            </a:r>
            <a:r>
              <a:rPr lang="en-US" sz="3300" dirty="0"/>
              <a:t> </a:t>
            </a:r>
            <a:r>
              <a:rPr lang="en-US" sz="3300" dirty="0" err="1"/>
              <a:t>aan</a:t>
            </a:r>
            <a:r>
              <a:rPr lang="en-US" sz="3300" dirty="0"/>
              <a:t> </a:t>
            </a:r>
            <a:r>
              <a:rPr lang="en-US" sz="3300" dirty="0" err="1"/>
              <a:t>politiek</a:t>
            </a:r>
            <a:r>
              <a:rPr lang="en-US" sz="3300" dirty="0"/>
              <a:t> </a:t>
            </a:r>
            <a:r>
              <a:rPr lang="en-US" sz="3300" dirty="0" err="1"/>
              <a:t>doen</a:t>
            </a:r>
            <a:r>
              <a:rPr lang="en-US" sz="3300" dirty="0"/>
              <a:t>’, ‘</a:t>
            </a:r>
            <a:r>
              <a:rPr lang="en-US" sz="3300" dirty="0" err="1"/>
              <a:t>subsidieslurpers</a:t>
            </a:r>
            <a:r>
              <a:rPr lang="en-US" sz="3300" dirty="0"/>
              <a:t>’, …)</a:t>
            </a:r>
          </a:p>
          <a:p>
            <a:endParaRPr lang="en-US" sz="3000" dirty="0"/>
          </a:p>
        </p:txBody>
      </p:sp>
      <p:sp>
        <p:nvSpPr>
          <p:cNvPr id="6" name="Tijdelijke aanduiding voor dianummer 5"/>
          <p:cNvSpPr>
            <a:spLocks noGrp="1"/>
          </p:cNvSpPr>
          <p:nvPr>
            <p:ph type="sldNum" sz="quarter" idx="12"/>
          </p:nvPr>
        </p:nvSpPr>
        <p:spPr>
          <a:xfrm>
            <a:off x="11972925" y="9534526"/>
            <a:ext cx="3086100" cy="547688"/>
          </a:xfrm>
        </p:spPr>
        <p:txBody>
          <a:bodyPr vert="horz" lIns="137160" tIns="68580" rIns="137160" bIns="68580" rtlCol="0" anchor="ctr">
            <a:normAutofit/>
          </a:bodyPr>
          <a:lstStyle/>
          <a:p>
            <a:pPr defTabSz="1371600">
              <a:spcAft>
                <a:spcPts val="900"/>
              </a:spcAft>
            </a:pPr>
            <a:fld id="{3B032377-C103-4EFE-98C1-80A6E5A7472A}" type="slidenum">
              <a:rPr lang="en-US">
                <a:solidFill>
                  <a:prstClr val="black">
                    <a:tint val="75000"/>
                  </a:prstClr>
                </a:solidFill>
                <a:latin typeface="Calibri" panose="020F0502020204030204"/>
              </a:rPr>
              <a:pPr defTabSz="1371600">
                <a:spcAft>
                  <a:spcPts val="900"/>
                </a:spcAft>
              </a:pPr>
              <a:t>14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9006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1" y="0"/>
            <a:ext cx="1371257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4" name="Title 2"/>
          <p:cNvSpPr txBox="1">
            <a:spLocks/>
          </p:cNvSpPr>
          <p:nvPr/>
        </p:nvSpPr>
        <p:spPr>
          <a:xfrm>
            <a:off x="3228975" y="107135"/>
            <a:ext cx="11830050" cy="1959660"/>
          </a:xfrm>
          <a:prstGeom prst="rect">
            <a:avLst/>
          </a:prstGeom>
        </p:spPr>
        <p:txBody>
          <a:bodyPr vert="horz" lIns="137160" tIns="68580" rIns="137160" bIns="6858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371600">
              <a:spcAft>
                <a:spcPts val="900"/>
              </a:spcAft>
            </a:pPr>
            <a:r>
              <a:rPr lang="en-US" sz="5250" b="1" dirty="0" err="1">
                <a:solidFill>
                  <a:prstClr val="black"/>
                </a:solidFill>
                <a:latin typeface="Calibri Light" panose="020F0302020204030204"/>
              </a:rPr>
              <a:t>Krimpende</a:t>
            </a:r>
            <a:r>
              <a:rPr lang="en-US" sz="5250" b="1" dirty="0">
                <a:solidFill>
                  <a:prstClr val="black"/>
                </a:solidFill>
                <a:latin typeface="Calibri Light" panose="020F0302020204030204"/>
              </a:rPr>
              <a:t> </a:t>
            </a:r>
            <a:r>
              <a:rPr lang="en-US" sz="5250" b="1" dirty="0" err="1">
                <a:solidFill>
                  <a:prstClr val="black"/>
                </a:solidFill>
                <a:latin typeface="Calibri Light" panose="020F0302020204030204"/>
              </a:rPr>
              <a:t>ruimte</a:t>
            </a:r>
            <a:r>
              <a:rPr lang="en-US" sz="5250" b="1" dirty="0">
                <a:solidFill>
                  <a:prstClr val="black"/>
                </a:solidFill>
                <a:latin typeface="Calibri Light" panose="020F0302020204030204"/>
              </a:rPr>
              <a:t>?</a:t>
            </a:r>
          </a:p>
        </p:txBody>
      </p:sp>
      <p:sp>
        <p:nvSpPr>
          <p:cNvPr id="7" name="Tijdelijke aanduiding voor inhoud 6"/>
          <p:cNvSpPr>
            <a:spLocks noGrp="1"/>
          </p:cNvSpPr>
          <p:nvPr>
            <p:ph idx="1"/>
          </p:nvPr>
        </p:nvSpPr>
        <p:spPr>
          <a:xfrm>
            <a:off x="3228976" y="2066795"/>
            <a:ext cx="8169710" cy="7123799"/>
          </a:xfrm>
        </p:spPr>
        <p:txBody>
          <a:bodyPr vert="horz" lIns="137160" tIns="68580" rIns="137160" bIns="68580" rtlCol="0">
            <a:normAutofit/>
          </a:bodyPr>
          <a:lstStyle/>
          <a:p>
            <a:pPr marL="0"/>
            <a:r>
              <a:rPr lang="en-US" dirty="0" err="1"/>
              <a:t>vooral</a:t>
            </a:r>
            <a:r>
              <a:rPr lang="en-US" dirty="0"/>
              <a:t> </a:t>
            </a:r>
            <a:r>
              <a:rPr lang="en-US" dirty="0" err="1"/>
              <a:t>rond</a:t>
            </a:r>
            <a:r>
              <a:rPr lang="en-US" dirty="0"/>
              <a:t> ‘</a:t>
            </a:r>
            <a:r>
              <a:rPr lang="en-US" dirty="0" err="1"/>
              <a:t>migratie</a:t>
            </a:r>
            <a:r>
              <a:rPr lang="en-US" dirty="0"/>
              <a:t>’ </a:t>
            </a:r>
            <a:r>
              <a:rPr lang="en-US" dirty="0" err="1"/>
              <a:t>en</a:t>
            </a:r>
            <a:r>
              <a:rPr lang="en-US" dirty="0"/>
              <a:t> ‘</a:t>
            </a:r>
            <a:r>
              <a:rPr lang="en-US" dirty="0" err="1"/>
              <a:t>etnisch-culturele</a:t>
            </a:r>
            <a:r>
              <a:rPr lang="en-US" dirty="0"/>
              <a:t> </a:t>
            </a:r>
            <a:r>
              <a:rPr lang="en-US" dirty="0" err="1"/>
              <a:t>minderheden</a:t>
            </a:r>
            <a:r>
              <a:rPr lang="en-US" dirty="0"/>
              <a:t>’ </a:t>
            </a:r>
            <a:r>
              <a:rPr lang="en-US" dirty="0" err="1"/>
              <a:t>krimpt</a:t>
            </a:r>
            <a:r>
              <a:rPr lang="en-US" dirty="0"/>
              <a:t> </a:t>
            </a:r>
            <a:r>
              <a:rPr lang="en-US" dirty="0" err="1"/>
              <a:t>ruimte</a:t>
            </a:r>
            <a:r>
              <a:rPr lang="en-US" dirty="0"/>
              <a:t> voor </a:t>
            </a:r>
            <a:r>
              <a:rPr lang="en-US" dirty="0" err="1"/>
              <a:t>middenveld</a:t>
            </a:r>
            <a:endParaRPr lang="en-US" dirty="0"/>
          </a:p>
          <a:p>
            <a:pPr marL="685800" lvl="1"/>
            <a:r>
              <a:rPr lang="en-US" sz="3750" dirty="0" err="1"/>
              <a:t>aanpassing</a:t>
            </a:r>
            <a:r>
              <a:rPr lang="en-US" sz="3750" dirty="0"/>
              <a:t> Decreet </a:t>
            </a:r>
            <a:r>
              <a:rPr lang="en-US" sz="3750" dirty="0" err="1"/>
              <a:t>Sociaal-Cultureel</a:t>
            </a:r>
            <a:r>
              <a:rPr lang="en-US" sz="3750" dirty="0"/>
              <a:t> </a:t>
            </a:r>
            <a:r>
              <a:rPr lang="en-US" sz="3750" dirty="0" err="1"/>
              <a:t>Volwassenenwerk</a:t>
            </a:r>
            <a:r>
              <a:rPr lang="en-US" sz="3750" dirty="0"/>
              <a:t>: </a:t>
            </a:r>
            <a:r>
              <a:rPr lang="en-US" sz="3750" dirty="0" err="1"/>
              <a:t>organisaties</a:t>
            </a:r>
            <a:r>
              <a:rPr lang="en-US" sz="3750" dirty="0"/>
              <a:t> ‘die </a:t>
            </a:r>
            <a:r>
              <a:rPr lang="en-US" sz="3750" dirty="0" err="1"/>
              <a:t>zich</a:t>
            </a:r>
            <a:r>
              <a:rPr lang="en-US" sz="3750" dirty="0"/>
              <a:t> </a:t>
            </a:r>
            <a:r>
              <a:rPr lang="en-US" sz="3750" dirty="0" err="1"/>
              <a:t>terugplooien</a:t>
            </a:r>
            <a:r>
              <a:rPr lang="en-US" sz="3750" dirty="0"/>
              <a:t> op </a:t>
            </a:r>
            <a:r>
              <a:rPr lang="en-US" sz="3750" dirty="0" err="1"/>
              <a:t>etnisch-culturele</a:t>
            </a:r>
            <a:r>
              <a:rPr lang="en-US" sz="3750" dirty="0"/>
              <a:t> </a:t>
            </a:r>
            <a:r>
              <a:rPr lang="en-US" sz="3750" dirty="0" err="1"/>
              <a:t>afkomst</a:t>
            </a:r>
            <a:r>
              <a:rPr lang="en-US" sz="3750" dirty="0"/>
              <a:t>’ </a:t>
            </a:r>
            <a:r>
              <a:rPr lang="en-US" sz="3750" dirty="0" err="1"/>
              <a:t>geen</a:t>
            </a:r>
            <a:r>
              <a:rPr lang="en-US" sz="3750" dirty="0"/>
              <a:t> subsidies </a:t>
            </a:r>
            <a:r>
              <a:rPr lang="en-US" sz="3750" dirty="0" err="1"/>
              <a:t>meer</a:t>
            </a:r>
            <a:r>
              <a:rPr lang="en-US" sz="3750" dirty="0"/>
              <a:t> </a:t>
            </a:r>
            <a:r>
              <a:rPr lang="en-US" sz="3750" dirty="0" err="1"/>
              <a:t>geven</a:t>
            </a:r>
            <a:endParaRPr lang="en-US" sz="3750" dirty="0"/>
          </a:p>
          <a:p>
            <a:pPr marL="685800" lvl="1"/>
            <a:r>
              <a:rPr lang="en-US" sz="3750" dirty="0" err="1"/>
              <a:t>communicatie</a:t>
            </a:r>
            <a:r>
              <a:rPr lang="en-US" sz="3750" dirty="0"/>
              <a:t> </a:t>
            </a:r>
            <a:r>
              <a:rPr lang="en-US" sz="3750" dirty="0" err="1"/>
              <a:t>organisaties</a:t>
            </a:r>
            <a:r>
              <a:rPr lang="en-US" sz="3750" dirty="0"/>
              <a:t> over conflict in Midden-</a:t>
            </a:r>
            <a:r>
              <a:rPr lang="en-US" sz="3750" dirty="0" err="1"/>
              <a:t>Oosten</a:t>
            </a:r>
            <a:r>
              <a:rPr lang="en-US" sz="3750" dirty="0"/>
              <a:t> </a:t>
            </a:r>
            <a:r>
              <a:rPr lang="en-US" sz="3750" dirty="0" err="1"/>
              <a:t>screenen</a:t>
            </a:r>
            <a:endParaRPr lang="en-US" sz="3750" dirty="0"/>
          </a:p>
          <a:p>
            <a:r>
              <a:rPr lang="en-US" dirty="0"/>
              <a:t>wat </a:t>
            </a:r>
            <a:r>
              <a:rPr lang="en-US" dirty="0" err="1"/>
              <a:t>als</a:t>
            </a:r>
            <a:r>
              <a:rPr lang="en-US" dirty="0"/>
              <a:t> Vlaams </a:t>
            </a:r>
            <a:r>
              <a:rPr lang="en-US" dirty="0" err="1"/>
              <a:t>Belang</a:t>
            </a:r>
            <a:r>
              <a:rPr lang="en-US" dirty="0"/>
              <a:t> </a:t>
            </a:r>
            <a:r>
              <a:rPr lang="en-US" dirty="0" err="1"/>
              <a:t>aan</a:t>
            </a:r>
            <a:r>
              <a:rPr lang="en-US" dirty="0"/>
              <a:t> </a:t>
            </a:r>
            <a:r>
              <a:rPr lang="en-US" dirty="0" err="1"/>
              <a:t>macht</a:t>
            </a:r>
            <a:r>
              <a:rPr lang="en-US" dirty="0"/>
              <a:t> </a:t>
            </a:r>
            <a:r>
              <a:rPr lang="en-US" dirty="0" err="1"/>
              <a:t>komt</a:t>
            </a:r>
            <a:r>
              <a:rPr lang="en-US" dirty="0"/>
              <a:t>?</a:t>
            </a:r>
          </a:p>
          <a:p>
            <a:endParaRPr lang="en-US" sz="2100" dirty="0"/>
          </a:p>
        </p:txBody>
      </p:sp>
      <p:pic>
        <p:nvPicPr>
          <p:cNvPr id="9" name="Afbeelding 8" descr="Afbeelding met persoon, kleding, Menselijk gezicht, person&#10;&#10;Automatisch gegenereerde beschrijving">
            <a:extLst>
              <a:ext uri="{FF2B5EF4-FFF2-40B4-BE49-F238E27FC236}">
                <a16:creationId xmlns:a16="http://schemas.microsoft.com/office/drawing/2014/main" id="{C8829222-69B6-051C-0F68-3CA610314861}"/>
              </a:ext>
            </a:extLst>
          </p:cNvPr>
          <p:cNvPicPr>
            <a:picLocks noChangeAspect="1"/>
          </p:cNvPicPr>
          <p:nvPr/>
        </p:nvPicPr>
        <p:blipFill rotWithShape="1">
          <a:blip r:embed="rId2">
            <a:extLst>
              <a:ext uri="{28A0092B-C50C-407E-A947-70E740481C1C}">
                <a14:useLocalDpi xmlns:a14="http://schemas.microsoft.com/office/drawing/2010/main" val="0"/>
              </a:ext>
            </a:extLst>
          </a:blip>
          <a:srcRect l="33118" r="21846"/>
          <a:stretch/>
        </p:blipFill>
        <p:spPr>
          <a:xfrm>
            <a:off x="11972925" y="2738438"/>
            <a:ext cx="3785064" cy="5592917"/>
          </a:xfrm>
          <a:prstGeom prst="rect">
            <a:avLst/>
          </a:prstGeom>
        </p:spPr>
      </p:pic>
      <p:sp>
        <p:nvSpPr>
          <p:cNvPr id="6" name="Tijdelijke aanduiding voor dianummer 5"/>
          <p:cNvSpPr>
            <a:spLocks noGrp="1"/>
          </p:cNvSpPr>
          <p:nvPr>
            <p:ph type="sldNum" sz="quarter" idx="12"/>
          </p:nvPr>
        </p:nvSpPr>
        <p:spPr>
          <a:xfrm>
            <a:off x="11972925" y="9534526"/>
            <a:ext cx="3086100" cy="547688"/>
          </a:xfrm>
        </p:spPr>
        <p:txBody>
          <a:bodyPr vert="horz" lIns="137160" tIns="68580" rIns="137160" bIns="68580" rtlCol="0" anchor="ctr">
            <a:normAutofit/>
          </a:bodyPr>
          <a:lstStyle/>
          <a:p>
            <a:pPr defTabSz="1371600">
              <a:spcAft>
                <a:spcPts val="900"/>
              </a:spcAft>
              <a:defRPr/>
            </a:pPr>
            <a:fld id="{3B032377-C103-4EFE-98C1-80A6E5A7472A}" type="slidenum">
              <a:rPr lang="en-US">
                <a:solidFill>
                  <a:prstClr val="black">
                    <a:tint val="75000"/>
                  </a:prstClr>
                </a:solidFill>
                <a:latin typeface="Calibri" panose="020F0502020204030204"/>
              </a:rPr>
              <a:pPr defTabSz="1371600">
                <a:spcAft>
                  <a:spcPts val="900"/>
                </a:spcAft>
                <a:defRPr/>
              </a:pPr>
              <a:t>15</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266246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4A6B0C-8C4F-4A54-A0D6-AE5994815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0" y="0"/>
            <a:ext cx="13716000" cy="10287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4" name="Title 2"/>
          <p:cNvSpPr txBox="1">
            <a:spLocks/>
          </p:cNvSpPr>
          <p:nvPr/>
        </p:nvSpPr>
        <p:spPr>
          <a:xfrm>
            <a:off x="3427901" y="-2008775"/>
            <a:ext cx="11634696" cy="4017546"/>
          </a:xfrm>
          <a:prstGeom prst="rect">
            <a:avLst/>
          </a:prstGeom>
        </p:spPr>
        <p:txBody>
          <a:bodyPr vert="horz" lIns="137160" tIns="68580" rIns="137160" bIns="6858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defTabSz="1371600">
              <a:spcAft>
                <a:spcPts val="900"/>
              </a:spcAft>
            </a:pPr>
            <a:r>
              <a:rPr lang="en-US" sz="9450" b="1" dirty="0" err="1">
                <a:solidFill>
                  <a:prstClr val="white"/>
                </a:solidFill>
                <a:latin typeface="Calibri Light" panose="020F0302020204030204"/>
              </a:rPr>
              <a:t>Concluderend</a:t>
            </a:r>
            <a:endParaRPr lang="en-US" sz="9450" b="1" dirty="0">
              <a:solidFill>
                <a:prstClr val="white"/>
              </a:solidFill>
              <a:latin typeface="Calibri Light" panose="020F0302020204030204"/>
            </a:endParaRPr>
          </a:p>
        </p:txBody>
      </p:sp>
      <p:sp>
        <p:nvSpPr>
          <p:cNvPr id="8" name="Ondertitel 7"/>
          <p:cNvSpPr>
            <a:spLocks noGrp="1"/>
          </p:cNvSpPr>
          <p:nvPr>
            <p:ph type="subTitle" idx="1"/>
          </p:nvPr>
        </p:nvSpPr>
        <p:spPr>
          <a:xfrm>
            <a:off x="4127327" y="2155883"/>
            <a:ext cx="10935270" cy="7088324"/>
          </a:xfrm>
        </p:spPr>
        <p:txBody>
          <a:bodyPr vert="horz" lIns="137160" tIns="68580" rIns="137160" bIns="68580" rtlCol="0">
            <a:normAutofit fontScale="92500" lnSpcReduction="20000"/>
          </a:bodyPr>
          <a:lstStyle/>
          <a:p>
            <a:pPr lvl="0" algn="r"/>
            <a:r>
              <a:rPr lang="en-US" sz="4200" dirty="0" err="1">
                <a:solidFill>
                  <a:schemeClr val="bg1"/>
                </a:solidFill>
              </a:rPr>
              <a:t>België</a:t>
            </a:r>
            <a:r>
              <a:rPr lang="en-US" sz="4200" dirty="0">
                <a:solidFill>
                  <a:schemeClr val="bg1"/>
                </a:solidFill>
              </a:rPr>
              <a:t> is </a:t>
            </a:r>
            <a:r>
              <a:rPr lang="en-US" sz="4200" dirty="0" err="1">
                <a:solidFill>
                  <a:schemeClr val="bg1"/>
                </a:solidFill>
              </a:rPr>
              <a:t>netwerksamenleving</a:t>
            </a:r>
            <a:r>
              <a:rPr lang="en-US" sz="4200" dirty="0">
                <a:solidFill>
                  <a:schemeClr val="bg1"/>
                </a:solidFill>
              </a:rPr>
              <a:t>, met </a:t>
            </a:r>
            <a:r>
              <a:rPr lang="en-US" sz="4200" dirty="0" err="1">
                <a:solidFill>
                  <a:schemeClr val="bg1"/>
                </a:solidFill>
              </a:rPr>
              <a:t>sterk</a:t>
            </a:r>
            <a:r>
              <a:rPr lang="en-US" sz="4200" dirty="0">
                <a:solidFill>
                  <a:schemeClr val="bg1"/>
                </a:solidFill>
              </a:rPr>
              <a:t> </a:t>
            </a:r>
            <a:r>
              <a:rPr lang="en-US" sz="4200" dirty="0" err="1">
                <a:solidFill>
                  <a:schemeClr val="bg1"/>
                </a:solidFill>
              </a:rPr>
              <a:t>middenveld</a:t>
            </a:r>
            <a:r>
              <a:rPr lang="en-US" sz="4200" dirty="0">
                <a:solidFill>
                  <a:schemeClr val="bg1"/>
                </a:solidFill>
              </a:rPr>
              <a:t> </a:t>
            </a:r>
            <a:r>
              <a:rPr lang="en-US" sz="4200" dirty="0" err="1">
                <a:solidFill>
                  <a:schemeClr val="bg1"/>
                </a:solidFill>
              </a:rPr>
              <a:t>en</a:t>
            </a:r>
            <a:r>
              <a:rPr lang="en-US" sz="4200" dirty="0">
                <a:solidFill>
                  <a:schemeClr val="bg1"/>
                </a:solidFill>
              </a:rPr>
              <a:t> </a:t>
            </a:r>
            <a:r>
              <a:rPr lang="en-US" sz="4200" dirty="0" err="1">
                <a:solidFill>
                  <a:schemeClr val="bg1"/>
                </a:solidFill>
              </a:rPr>
              <a:t>relatief</a:t>
            </a:r>
            <a:r>
              <a:rPr lang="en-US" sz="4200" dirty="0">
                <a:solidFill>
                  <a:schemeClr val="bg1"/>
                </a:solidFill>
              </a:rPr>
              <a:t> </a:t>
            </a:r>
            <a:r>
              <a:rPr lang="en-US" sz="4200" dirty="0" err="1">
                <a:solidFill>
                  <a:schemeClr val="bg1"/>
                </a:solidFill>
              </a:rPr>
              <a:t>zwakke</a:t>
            </a:r>
            <a:r>
              <a:rPr lang="en-US" sz="4200" dirty="0">
                <a:solidFill>
                  <a:schemeClr val="bg1"/>
                </a:solidFill>
              </a:rPr>
              <a:t> </a:t>
            </a:r>
            <a:r>
              <a:rPr lang="en-US" sz="4200" dirty="0" err="1">
                <a:solidFill>
                  <a:schemeClr val="bg1"/>
                </a:solidFill>
              </a:rPr>
              <a:t>overheid</a:t>
            </a:r>
            <a:endParaRPr lang="en-US" sz="4200" dirty="0">
              <a:solidFill>
                <a:schemeClr val="bg1"/>
              </a:solidFill>
            </a:endParaRPr>
          </a:p>
          <a:p>
            <a:pPr lvl="0" algn="r"/>
            <a:endParaRPr lang="en-US" sz="4200" dirty="0">
              <a:solidFill>
                <a:schemeClr val="bg1"/>
              </a:solidFill>
            </a:endParaRPr>
          </a:p>
          <a:p>
            <a:pPr lvl="0" algn="r"/>
            <a:r>
              <a:rPr lang="en-US" sz="4200" dirty="0">
                <a:solidFill>
                  <a:schemeClr val="bg1"/>
                </a:solidFill>
              </a:rPr>
              <a:t>in </a:t>
            </a:r>
            <a:r>
              <a:rPr lang="en-US" sz="4200" dirty="0" err="1">
                <a:solidFill>
                  <a:schemeClr val="bg1"/>
                </a:solidFill>
              </a:rPr>
              <a:t>vergelijking</a:t>
            </a:r>
            <a:r>
              <a:rPr lang="en-US" sz="4200" dirty="0">
                <a:solidFill>
                  <a:schemeClr val="bg1"/>
                </a:solidFill>
              </a:rPr>
              <a:t> met </a:t>
            </a:r>
            <a:r>
              <a:rPr lang="en-US" sz="4200" dirty="0" err="1">
                <a:solidFill>
                  <a:schemeClr val="bg1"/>
                </a:solidFill>
              </a:rPr>
              <a:t>buitenland</a:t>
            </a:r>
            <a:r>
              <a:rPr lang="en-US" sz="4200" dirty="0">
                <a:solidFill>
                  <a:schemeClr val="bg1"/>
                </a:solidFill>
              </a:rPr>
              <a:t> </a:t>
            </a:r>
            <a:r>
              <a:rPr lang="en-US" sz="4200" dirty="0" err="1">
                <a:solidFill>
                  <a:schemeClr val="bg1"/>
                </a:solidFill>
              </a:rPr>
              <a:t>veel</a:t>
            </a:r>
            <a:r>
              <a:rPr lang="en-US" sz="4200" dirty="0">
                <a:solidFill>
                  <a:schemeClr val="bg1"/>
                </a:solidFill>
              </a:rPr>
              <a:t> </a:t>
            </a:r>
            <a:r>
              <a:rPr lang="en-US" sz="4200" dirty="0" err="1">
                <a:solidFill>
                  <a:schemeClr val="bg1"/>
                </a:solidFill>
              </a:rPr>
              <a:t>ruimte</a:t>
            </a:r>
            <a:r>
              <a:rPr lang="en-US" sz="4200" dirty="0">
                <a:solidFill>
                  <a:schemeClr val="bg1"/>
                </a:solidFill>
              </a:rPr>
              <a:t> voor </a:t>
            </a:r>
            <a:r>
              <a:rPr lang="en-US" sz="4200" dirty="0" err="1">
                <a:solidFill>
                  <a:schemeClr val="bg1"/>
                </a:solidFill>
              </a:rPr>
              <a:t>middenveld</a:t>
            </a:r>
            <a:r>
              <a:rPr lang="en-US" sz="4200" dirty="0">
                <a:solidFill>
                  <a:schemeClr val="bg1"/>
                </a:solidFill>
              </a:rPr>
              <a:t>, maar </a:t>
            </a:r>
            <a:r>
              <a:rPr lang="en-US" sz="4200" dirty="0" err="1">
                <a:solidFill>
                  <a:schemeClr val="bg1"/>
                </a:solidFill>
              </a:rPr>
              <a:t>wel</a:t>
            </a:r>
            <a:r>
              <a:rPr lang="en-US" sz="4200" dirty="0">
                <a:solidFill>
                  <a:schemeClr val="bg1"/>
                </a:solidFill>
              </a:rPr>
              <a:t> </a:t>
            </a:r>
            <a:r>
              <a:rPr lang="en-US" sz="4200" dirty="0" err="1">
                <a:solidFill>
                  <a:schemeClr val="bg1"/>
                </a:solidFill>
              </a:rPr>
              <a:t>tendensen</a:t>
            </a:r>
            <a:r>
              <a:rPr lang="en-US" sz="4200" dirty="0">
                <a:solidFill>
                  <a:schemeClr val="bg1"/>
                </a:solidFill>
              </a:rPr>
              <a:t> van </a:t>
            </a:r>
            <a:r>
              <a:rPr lang="en-US" sz="4200" dirty="0" err="1">
                <a:solidFill>
                  <a:schemeClr val="bg1"/>
                </a:solidFill>
              </a:rPr>
              <a:t>bedreiging</a:t>
            </a:r>
            <a:endParaRPr lang="en-US" sz="4200" dirty="0">
              <a:solidFill>
                <a:schemeClr val="bg1"/>
              </a:solidFill>
            </a:endParaRPr>
          </a:p>
          <a:p>
            <a:pPr lvl="0" algn="r"/>
            <a:endParaRPr lang="en-US" sz="4200" dirty="0">
              <a:solidFill>
                <a:schemeClr val="bg1"/>
              </a:solidFill>
            </a:endParaRPr>
          </a:p>
          <a:p>
            <a:pPr lvl="0" algn="r"/>
            <a:r>
              <a:rPr lang="en-US" sz="4200" dirty="0" err="1">
                <a:solidFill>
                  <a:schemeClr val="bg1"/>
                </a:solidFill>
              </a:rPr>
              <a:t>sterktes</a:t>
            </a:r>
            <a:r>
              <a:rPr lang="en-US" sz="4200" dirty="0">
                <a:solidFill>
                  <a:schemeClr val="bg1"/>
                </a:solidFill>
              </a:rPr>
              <a:t> </a:t>
            </a:r>
            <a:r>
              <a:rPr lang="en-US" sz="4200" dirty="0" err="1">
                <a:solidFill>
                  <a:schemeClr val="bg1"/>
                </a:solidFill>
              </a:rPr>
              <a:t>kunnen</a:t>
            </a:r>
            <a:r>
              <a:rPr lang="en-US" sz="4200" dirty="0">
                <a:solidFill>
                  <a:schemeClr val="bg1"/>
                </a:solidFill>
              </a:rPr>
              <a:t> </a:t>
            </a:r>
            <a:r>
              <a:rPr lang="en-US" sz="4200" dirty="0" err="1">
                <a:solidFill>
                  <a:schemeClr val="bg1"/>
                </a:solidFill>
              </a:rPr>
              <a:t>zwaktes</a:t>
            </a:r>
            <a:r>
              <a:rPr lang="en-US" sz="4200" dirty="0">
                <a:solidFill>
                  <a:schemeClr val="bg1"/>
                </a:solidFill>
              </a:rPr>
              <a:t> </a:t>
            </a:r>
            <a:r>
              <a:rPr lang="en-US" sz="4200" dirty="0" err="1">
                <a:solidFill>
                  <a:schemeClr val="bg1"/>
                </a:solidFill>
              </a:rPr>
              <a:t>worden</a:t>
            </a:r>
            <a:r>
              <a:rPr lang="en-US" sz="4200" dirty="0">
                <a:solidFill>
                  <a:schemeClr val="bg1"/>
                </a:solidFill>
              </a:rPr>
              <a:t> </a:t>
            </a:r>
            <a:r>
              <a:rPr lang="en-US" sz="4200" dirty="0" err="1">
                <a:solidFill>
                  <a:schemeClr val="bg1"/>
                </a:solidFill>
              </a:rPr>
              <a:t>als</a:t>
            </a:r>
            <a:r>
              <a:rPr lang="en-US" sz="4200" dirty="0">
                <a:solidFill>
                  <a:schemeClr val="bg1"/>
                </a:solidFill>
              </a:rPr>
              <a:t> </a:t>
            </a:r>
            <a:r>
              <a:rPr lang="en-US" sz="4200" dirty="0" err="1">
                <a:solidFill>
                  <a:schemeClr val="bg1"/>
                </a:solidFill>
              </a:rPr>
              <a:t>middenveldsonvriendelijke</a:t>
            </a:r>
            <a:r>
              <a:rPr lang="en-US" sz="4200" dirty="0">
                <a:solidFill>
                  <a:schemeClr val="bg1"/>
                </a:solidFill>
              </a:rPr>
              <a:t> </a:t>
            </a:r>
            <a:r>
              <a:rPr lang="en-US" sz="4200" dirty="0" err="1">
                <a:solidFill>
                  <a:schemeClr val="bg1"/>
                </a:solidFill>
              </a:rPr>
              <a:t>partijen</a:t>
            </a:r>
            <a:r>
              <a:rPr lang="en-US" sz="4200" dirty="0">
                <a:solidFill>
                  <a:schemeClr val="bg1"/>
                </a:solidFill>
              </a:rPr>
              <a:t> </a:t>
            </a:r>
            <a:r>
              <a:rPr lang="en-US" sz="4200" dirty="0" err="1">
                <a:solidFill>
                  <a:schemeClr val="bg1"/>
                </a:solidFill>
              </a:rPr>
              <a:t>aan</a:t>
            </a:r>
            <a:r>
              <a:rPr lang="en-US" sz="4200" dirty="0">
                <a:solidFill>
                  <a:schemeClr val="bg1"/>
                </a:solidFill>
              </a:rPr>
              <a:t> </a:t>
            </a:r>
            <a:r>
              <a:rPr lang="en-US" sz="4200" dirty="0" err="1">
                <a:solidFill>
                  <a:schemeClr val="bg1"/>
                </a:solidFill>
              </a:rPr>
              <a:t>macht</a:t>
            </a:r>
            <a:r>
              <a:rPr lang="en-US" sz="4200" dirty="0">
                <a:solidFill>
                  <a:schemeClr val="bg1"/>
                </a:solidFill>
              </a:rPr>
              <a:t> </a:t>
            </a:r>
            <a:r>
              <a:rPr lang="en-US" sz="4200" dirty="0" err="1">
                <a:solidFill>
                  <a:schemeClr val="bg1"/>
                </a:solidFill>
              </a:rPr>
              <a:t>komen</a:t>
            </a:r>
            <a:r>
              <a:rPr lang="en-US" sz="4200" dirty="0">
                <a:solidFill>
                  <a:schemeClr val="bg1"/>
                </a:solidFill>
              </a:rPr>
              <a:t>: </a:t>
            </a:r>
            <a:r>
              <a:rPr lang="en-US" sz="4200" dirty="0" err="1">
                <a:solidFill>
                  <a:schemeClr val="bg1"/>
                </a:solidFill>
              </a:rPr>
              <a:t>overlegmodel</a:t>
            </a:r>
            <a:r>
              <a:rPr lang="en-US" sz="4200" dirty="0">
                <a:solidFill>
                  <a:schemeClr val="bg1"/>
                </a:solidFill>
              </a:rPr>
              <a:t> </a:t>
            </a:r>
            <a:r>
              <a:rPr lang="en-US" sz="4200" dirty="0" err="1">
                <a:solidFill>
                  <a:schemeClr val="bg1"/>
                </a:solidFill>
              </a:rPr>
              <a:t>en</a:t>
            </a:r>
            <a:r>
              <a:rPr lang="en-US" sz="4200" dirty="0">
                <a:solidFill>
                  <a:schemeClr val="bg1"/>
                </a:solidFill>
              </a:rPr>
              <a:t> </a:t>
            </a:r>
            <a:r>
              <a:rPr lang="en-US" sz="4200" dirty="0" err="1">
                <a:solidFill>
                  <a:schemeClr val="bg1"/>
                </a:solidFill>
              </a:rPr>
              <a:t>overheidsubsidies</a:t>
            </a:r>
            <a:r>
              <a:rPr lang="en-US" sz="4200" dirty="0">
                <a:solidFill>
                  <a:schemeClr val="bg1"/>
                </a:solidFill>
              </a:rPr>
              <a:t> </a:t>
            </a:r>
          </a:p>
          <a:p>
            <a:pPr lvl="0" algn="r"/>
            <a:endParaRPr lang="en-US" sz="4200" dirty="0">
              <a:solidFill>
                <a:schemeClr val="bg1"/>
              </a:solidFill>
            </a:endParaRPr>
          </a:p>
          <a:p>
            <a:pPr lvl="0" algn="r"/>
            <a:r>
              <a:rPr lang="en-US" sz="4200" dirty="0" err="1">
                <a:solidFill>
                  <a:schemeClr val="bg1"/>
                </a:solidFill>
              </a:rPr>
              <a:t>heeft</a:t>
            </a:r>
            <a:r>
              <a:rPr lang="en-US" sz="4200" dirty="0">
                <a:solidFill>
                  <a:schemeClr val="bg1"/>
                </a:solidFill>
              </a:rPr>
              <a:t> </a:t>
            </a:r>
            <a:r>
              <a:rPr lang="en-US" sz="4200" dirty="0" err="1">
                <a:solidFill>
                  <a:schemeClr val="bg1"/>
                </a:solidFill>
              </a:rPr>
              <a:t>middenveld</a:t>
            </a:r>
            <a:r>
              <a:rPr lang="en-US" sz="4200" dirty="0">
                <a:solidFill>
                  <a:schemeClr val="bg1"/>
                </a:solidFill>
              </a:rPr>
              <a:t> </a:t>
            </a:r>
            <a:r>
              <a:rPr lang="en-US" sz="4200" dirty="0" err="1">
                <a:solidFill>
                  <a:schemeClr val="bg1"/>
                </a:solidFill>
              </a:rPr>
              <a:t>alternatieve</a:t>
            </a:r>
            <a:r>
              <a:rPr lang="en-US" sz="4200" dirty="0">
                <a:solidFill>
                  <a:schemeClr val="bg1"/>
                </a:solidFill>
              </a:rPr>
              <a:t> </a:t>
            </a:r>
            <a:r>
              <a:rPr lang="en-US" sz="4200" dirty="0" err="1">
                <a:solidFill>
                  <a:schemeClr val="bg1"/>
                </a:solidFill>
              </a:rPr>
              <a:t>strategieën</a:t>
            </a:r>
            <a:r>
              <a:rPr lang="en-US" sz="4200" dirty="0">
                <a:solidFill>
                  <a:schemeClr val="bg1"/>
                </a:solidFill>
              </a:rPr>
              <a:t> om </a:t>
            </a:r>
            <a:r>
              <a:rPr lang="en-US" sz="4200" dirty="0" err="1">
                <a:solidFill>
                  <a:schemeClr val="bg1"/>
                </a:solidFill>
              </a:rPr>
              <a:t>ruimte</a:t>
            </a:r>
            <a:r>
              <a:rPr lang="en-US" sz="4200" dirty="0">
                <a:solidFill>
                  <a:schemeClr val="bg1"/>
                </a:solidFill>
              </a:rPr>
              <a:t> voor </a:t>
            </a:r>
            <a:r>
              <a:rPr lang="en-US" sz="4200" dirty="0" err="1">
                <a:solidFill>
                  <a:schemeClr val="bg1"/>
                </a:solidFill>
              </a:rPr>
              <a:t>zelforganisatie</a:t>
            </a:r>
            <a:r>
              <a:rPr lang="en-US" sz="4200" dirty="0">
                <a:solidFill>
                  <a:schemeClr val="bg1"/>
                </a:solidFill>
              </a:rPr>
              <a:t> te </a:t>
            </a:r>
            <a:r>
              <a:rPr lang="en-US" sz="4200" dirty="0" err="1">
                <a:solidFill>
                  <a:schemeClr val="bg1"/>
                </a:solidFill>
              </a:rPr>
              <a:t>behouden</a:t>
            </a:r>
            <a:r>
              <a:rPr lang="en-US" sz="4200" dirty="0">
                <a:solidFill>
                  <a:schemeClr val="bg1"/>
                </a:solidFill>
              </a:rPr>
              <a:t> </a:t>
            </a:r>
            <a:r>
              <a:rPr lang="en-US" sz="4200" dirty="0" err="1">
                <a:solidFill>
                  <a:schemeClr val="bg1"/>
                </a:solidFill>
              </a:rPr>
              <a:t>en</a:t>
            </a:r>
            <a:r>
              <a:rPr lang="en-US" sz="4200" dirty="0">
                <a:solidFill>
                  <a:schemeClr val="bg1"/>
                </a:solidFill>
              </a:rPr>
              <a:t> </a:t>
            </a:r>
            <a:r>
              <a:rPr lang="en-US" sz="4200" dirty="0" err="1">
                <a:solidFill>
                  <a:schemeClr val="bg1"/>
                </a:solidFill>
              </a:rPr>
              <a:t>uit</a:t>
            </a:r>
            <a:r>
              <a:rPr lang="en-US" sz="4200" dirty="0">
                <a:solidFill>
                  <a:schemeClr val="bg1"/>
                </a:solidFill>
              </a:rPr>
              <a:t> </a:t>
            </a:r>
            <a:r>
              <a:rPr lang="en-US" sz="4200" dirty="0" err="1">
                <a:solidFill>
                  <a:schemeClr val="bg1"/>
                </a:solidFill>
              </a:rPr>
              <a:t>te</a:t>
            </a:r>
            <a:r>
              <a:rPr lang="en-US" sz="4200" dirty="0">
                <a:solidFill>
                  <a:schemeClr val="bg1"/>
                </a:solidFill>
              </a:rPr>
              <a:t> </a:t>
            </a:r>
            <a:r>
              <a:rPr lang="en-US" sz="4200" dirty="0" err="1">
                <a:solidFill>
                  <a:schemeClr val="bg1"/>
                </a:solidFill>
              </a:rPr>
              <a:t>bouwen</a:t>
            </a:r>
            <a:r>
              <a:rPr lang="en-US" sz="4200" dirty="0">
                <a:solidFill>
                  <a:schemeClr val="bg1"/>
                </a:solidFill>
              </a:rPr>
              <a:t>?</a:t>
            </a:r>
          </a:p>
        </p:txBody>
      </p:sp>
      <p:sp>
        <p:nvSpPr>
          <p:cNvPr id="15" name="Freeform: Shape 14">
            <a:extLst>
              <a:ext uri="{FF2B5EF4-FFF2-40B4-BE49-F238E27FC236}">
                <a16:creationId xmlns:a16="http://schemas.microsoft.com/office/drawing/2014/main" id="{A429DF74-9E63-4789-8989-B67CD7010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393157" y="4679156"/>
            <a:ext cx="10287000" cy="928686"/>
          </a:xfrm>
          <a:custGeom>
            <a:avLst/>
            <a:gdLst>
              <a:gd name="connsiteX0" fmla="*/ 6742558 w 6858000"/>
              <a:gd name="connsiteY0" fmla="*/ 499736 h 825498"/>
              <a:gd name="connsiteX1" fmla="*/ 6812057 w 6858000"/>
              <a:gd name="connsiteY1" fmla="*/ 519211 h 825498"/>
              <a:gd name="connsiteX2" fmla="*/ 6776799 w 6858000"/>
              <a:gd name="connsiteY2" fmla="*/ 514438 h 825498"/>
              <a:gd name="connsiteX3" fmla="*/ 6625227 w 6858000"/>
              <a:gd name="connsiteY3" fmla="*/ 507591 h 825498"/>
              <a:gd name="connsiteX4" fmla="*/ 6662536 w 6858000"/>
              <a:gd name="connsiteY4" fmla="*/ 500498 h 825498"/>
              <a:gd name="connsiteX5" fmla="*/ 6645552 w 6858000"/>
              <a:gd name="connsiteY5" fmla="*/ 507580 h 825498"/>
              <a:gd name="connsiteX6" fmla="*/ 6513012 w 6858000"/>
              <a:gd name="connsiteY6" fmla="*/ 515082 h 825498"/>
              <a:gd name="connsiteX7" fmla="*/ 6546191 w 6858000"/>
              <a:gd name="connsiteY7" fmla="*/ 496279 h 825498"/>
              <a:gd name="connsiteX8" fmla="*/ 6521803 w 6858000"/>
              <a:gd name="connsiteY8" fmla="*/ 512615 h 825498"/>
              <a:gd name="connsiteX9" fmla="*/ 5935958 w 6858000"/>
              <a:gd name="connsiteY9" fmla="*/ 643374 h 825498"/>
              <a:gd name="connsiteX10" fmla="*/ 5993267 w 6858000"/>
              <a:gd name="connsiteY10" fmla="*/ 639757 h 825498"/>
              <a:gd name="connsiteX11" fmla="*/ 5964477 w 6858000"/>
              <a:gd name="connsiteY11" fmla="*/ 643207 h 825498"/>
              <a:gd name="connsiteX12" fmla="*/ 5883762 w 6858000"/>
              <a:gd name="connsiteY12" fmla="*/ 625473 h 825498"/>
              <a:gd name="connsiteX13" fmla="*/ 5935941 w 6858000"/>
              <a:gd name="connsiteY13" fmla="*/ 643372 h 825498"/>
              <a:gd name="connsiteX14" fmla="*/ 5909350 w 6858000"/>
              <a:gd name="connsiteY14" fmla="*/ 636492 h 825498"/>
              <a:gd name="connsiteX15" fmla="*/ 5507674 w 6858000"/>
              <a:gd name="connsiteY15" fmla="*/ 462345 h 825498"/>
              <a:gd name="connsiteX16" fmla="*/ 5531687 w 6858000"/>
              <a:gd name="connsiteY16" fmla="*/ 451730 h 825498"/>
              <a:gd name="connsiteX17" fmla="*/ 5520422 w 6858000"/>
              <a:gd name="connsiteY17" fmla="*/ 460125 h 825498"/>
              <a:gd name="connsiteX18" fmla="*/ 5308185 w 6858000"/>
              <a:gd name="connsiteY18" fmla="*/ 440592 h 825498"/>
              <a:gd name="connsiteX19" fmla="*/ 5312288 w 6858000"/>
              <a:gd name="connsiteY19" fmla="*/ 438109 h 825498"/>
              <a:gd name="connsiteX20" fmla="*/ 5317382 w 6858000"/>
              <a:gd name="connsiteY20" fmla="*/ 437516 h 825498"/>
              <a:gd name="connsiteX21" fmla="*/ 5087451 w 6858000"/>
              <a:gd name="connsiteY21" fmla="*/ 476086 h 825498"/>
              <a:gd name="connsiteX22" fmla="*/ 5133209 w 6858000"/>
              <a:gd name="connsiteY22" fmla="*/ 489108 h 825498"/>
              <a:gd name="connsiteX23" fmla="*/ 5102460 w 6858000"/>
              <a:gd name="connsiteY23" fmla="*/ 481967 h 825498"/>
              <a:gd name="connsiteX24" fmla="*/ 5041538 w 6858000"/>
              <a:gd name="connsiteY24" fmla="*/ 462968 h 825498"/>
              <a:gd name="connsiteX25" fmla="*/ 5064790 w 6858000"/>
              <a:gd name="connsiteY25" fmla="*/ 467587 h 825498"/>
              <a:gd name="connsiteX26" fmla="*/ 5070579 w 6858000"/>
              <a:gd name="connsiteY26" fmla="*/ 469759 h 825498"/>
              <a:gd name="connsiteX27" fmla="*/ 4957458 w 6858000"/>
              <a:gd name="connsiteY27" fmla="*/ 419205 h 825498"/>
              <a:gd name="connsiteX28" fmla="*/ 4961456 w 6858000"/>
              <a:gd name="connsiteY28" fmla="*/ 420481 h 825498"/>
              <a:gd name="connsiteX29" fmla="*/ 4987033 w 6858000"/>
              <a:gd name="connsiteY29" fmla="*/ 436483 h 825498"/>
              <a:gd name="connsiteX30" fmla="*/ 4863344 w 6858000"/>
              <a:gd name="connsiteY30" fmla="*/ 407230 h 825498"/>
              <a:gd name="connsiteX31" fmla="*/ 4889270 w 6858000"/>
              <a:gd name="connsiteY31" fmla="*/ 414757 h 825498"/>
              <a:gd name="connsiteX32" fmla="*/ 4867614 w 6858000"/>
              <a:gd name="connsiteY32" fmla="*/ 409980 h 825498"/>
              <a:gd name="connsiteX33" fmla="*/ 4866598 w 6858000"/>
              <a:gd name="connsiteY33" fmla="*/ 409326 h 825498"/>
              <a:gd name="connsiteX34" fmla="*/ 3962162 w 6858000"/>
              <a:gd name="connsiteY34" fmla="*/ 411409 h 825498"/>
              <a:gd name="connsiteX35" fmla="*/ 4043830 w 6858000"/>
              <a:gd name="connsiteY35" fmla="*/ 395719 h 825498"/>
              <a:gd name="connsiteX36" fmla="*/ 4002410 w 6858000"/>
              <a:gd name="connsiteY36" fmla="*/ 409019 h 825498"/>
              <a:gd name="connsiteX37" fmla="*/ 2848821 w 6858000"/>
              <a:gd name="connsiteY37" fmla="*/ 455907 h 825498"/>
              <a:gd name="connsiteX38" fmla="*/ 2897785 w 6858000"/>
              <a:gd name="connsiteY38" fmla="*/ 440313 h 825498"/>
              <a:gd name="connsiteX39" fmla="*/ 2903542 w 6858000"/>
              <a:gd name="connsiteY39" fmla="*/ 439285 h 825498"/>
              <a:gd name="connsiteX40" fmla="*/ 2785442 w 6858000"/>
              <a:gd name="connsiteY40" fmla="*/ 506948 h 825498"/>
              <a:gd name="connsiteX41" fmla="*/ 2811779 w 6858000"/>
              <a:gd name="connsiteY41" fmla="*/ 496871 h 825498"/>
              <a:gd name="connsiteX42" fmla="*/ 2793022 w 6858000"/>
              <a:gd name="connsiteY42" fmla="*/ 506520 h 825498"/>
              <a:gd name="connsiteX43" fmla="*/ 2745376 w 6858000"/>
              <a:gd name="connsiteY43" fmla="*/ 501455 h 825498"/>
              <a:gd name="connsiteX44" fmla="*/ 2778004 w 6858000"/>
              <a:gd name="connsiteY44" fmla="*/ 507369 h 825498"/>
              <a:gd name="connsiteX45" fmla="*/ 2770757 w 6858000"/>
              <a:gd name="connsiteY45" fmla="*/ 507779 h 825498"/>
              <a:gd name="connsiteX46" fmla="*/ 2463020 w 6858000"/>
              <a:gd name="connsiteY46" fmla="*/ 387977 h 825498"/>
              <a:gd name="connsiteX47" fmla="*/ 2518249 w 6858000"/>
              <a:gd name="connsiteY47" fmla="*/ 379338 h 825498"/>
              <a:gd name="connsiteX48" fmla="*/ 2490551 w 6858000"/>
              <a:gd name="connsiteY48" fmla="*/ 385915 h 825498"/>
              <a:gd name="connsiteX49" fmla="*/ 1933219 w 6858000"/>
              <a:gd name="connsiteY49" fmla="*/ 188445 h 825498"/>
              <a:gd name="connsiteX50" fmla="*/ 1933220 w 6858000"/>
              <a:gd name="connsiteY50" fmla="*/ 188446 h 825498"/>
              <a:gd name="connsiteX51" fmla="*/ 1953414 w 6858000"/>
              <a:gd name="connsiteY51" fmla="*/ 212451 h 825498"/>
              <a:gd name="connsiteX52" fmla="*/ 1978655 w 6858000"/>
              <a:gd name="connsiteY52" fmla="*/ 244478 h 825498"/>
              <a:gd name="connsiteX53" fmla="*/ 1953413 w 6858000"/>
              <a:gd name="connsiteY53" fmla="*/ 212450 h 825498"/>
              <a:gd name="connsiteX54" fmla="*/ 1842158 w 6858000"/>
              <a:gd name="connsiteY54" fmla="*/ 82524 h 825498"/>
              <a:gd name="connsiteX55" fmla="*/ 1842159 w 6858000"/>
              <a:gd name="connsiteY55" fmla="*/ 82525 h 825498"/>
              <a:gd name="connsiteX56" fmla="*/ 1916455 w 6858000"/>
              <a:gd name="connsiteY56" fmla="*/ 173016 h 825498"/>
              <a:gd name="connsiteX57" fmla="*/ 1916454 w 6858000"/>
              <a:gd name="connsiteY57" fmla="*/ 173015 h 825498"/>
              <a:gd name="connsiteX58" fmla="*/ 338916 w 6858000"/>
              <a:gd name="connsiteY58" fmla="*/ 12999 h 825498"/>
              <a:gd name="connsiteX59" fmla="*/ 395626 w 6858000"/>
              <a:gd name="connsiteY59" fmla="*/ 22894 h 825498"/>
              <a:gd name="connsiteX60" fmla="*/ 367327 w 6858000"/>
              <a:gd name="connsiteY60" fmla="*/ 19086 h 825498"/>
              <a:gd name="connsiteX61" fmla="*/ 153394 w 6858000"/>
              <a:gd name="connsiteY61" fmla="*/ 30626 h 825498"/>
              <a:gd name="connsiteX62" fmla="*/ 228906 w 6858000"/>
              <a:gd name="connsiteY62" fmla="*/ 38895 h 825498"/>
              <a:gd name="connsiteX63" fmla="*/ 177271 w 6858000"/>
              <a:gd name="connsiteY63" fmla="*/ 34439 h 825498"/>
              <a:gd name="connsiteX64" fmla="*/ 0 w 6858000"/>
              <a:gd name="connsiteY64" fmla="*/ 19988 h 825498"/>
              <a:gd name="connsiteX65" fmla="*/ 0 w 6858000"/>
              <a:gd name="connsiteY65" fmla="*/ 484096 h 825498"/>
              <a:gd name="connsiteX66" fmla="*/ 1 w 6858000"/>
              <a:gd name="connsiteY66" fmla="*/ 484096 h 825498"/>
              <a:gd name="connsiteX67" fmla="*/ 1 w 6858000"/>
              <a:gd name="connsiteY67" fmla="*/ 484097 h 825498"/>
              <a:gd name="connsiteX68" fmla="*/ 2817 w 6858000"/>
              <a:gd name="connsiteY68" fmla="*/ 482970 h 825498"/>
              <a:gd name="connsiteX69" fmla="*/ 63587 w 6858000"/>
              <a:gd name="connsiteY69" fmla="*/ 468871 h 825498"/>
              <a:gd name="connsiteX70" fmla="*/ 176939 w 6858000"/>
              <a:gd name="connsiteY70" fmla="*/ 454966 h 825498"/>
              <a:gd name="connsiteX71" fmla="*/ 200182 w 6858000"/>
              <a:gd name="connsiteY71" fmla="*/ 446963 h 825498"/>
              <a:gd name="connsiteX72" fmla="*/ 340774 w 6858000"/>
              <a:gd name="connsiteY72" fmla="*/ 409051 h 825498"/>
              <a:gd name="connsiteX73" fmla="*/ 453364 w 6858000"/>
              <a:gd name="connsiteY73" fmla="*/ 409816 h 825498"/>
              <a:gd name="connsiteX74" fmla="*/ 462126 w 6858000"/>
              <a:gd name="connsiteY74" fmla="*/ 411530 h 825498"/>
              <a:gd name="connsiteX75" fmla="*/ 505182 w 6858000"/>
              <a:gd name="connsiteY75" fmla="*/ 424102 h 825498"/>
              <a:gd name="connsiteX76" fmla="*/ 571860 w 6858000"/>
              <a:gd name="connsiteY76" fmla="*/ 420674 h 825498"/>
              <a:gd name="connsiteX77" fmla="*/ 617772 w 6858000"/>
              <a:gd name="connsiteY77" fmla="*/ 403337 h 825498"/>
              <a:gd name="connsiteX78" fmla="*/ 674923 w 6858000"/>
              <a:gd name="connsiteY78" fmla="*/ 402575 h 825498"/>
              <a:gd name="connsiteX79" fmla="*/ 740268 w 6858000"/>
              <a:gd name="connsiteY79" fmla="*/ 413434 h 825498"/>
              <a:gd name="connsiteX80" fmla="*/ 769605 w 6858000"/>
              <a:gd name="connsiteY80" fmla="*/ 415720 h 825498"/>
              <a:gd name="connsiteX81" fmla="*/ 850189 w 6858000"/>
              <a:gd name="connsiteY81" fmla="*/ 438200 h 825498"/>
              <a:gd name="connsiteX82" fmla="*/ 898198 w 6858000"/>
              <a:gd name="connsiteY82" fmla="*/ 432676 h 825498"/>
              <a:gd name="connsiteX83" fmla="*/ 945444 w 6858000"/>
              <a:gd name="connsiteY83" fmla="*/ 417816 h 825498"/>
              <a:gd name="connsiteX84" fmla="*/ 975733 w 6858000"/>
              <a:gd name="connsiteY84" fmla="*/ 403527 h 825498"/>
              <a:gd name="connsiteX85" fmla="*/ 1036887 w 6858000"/>
              <a:gd name="connsiteY85" fmla="*/ 393431 h 825498"/>
              <a:gd name="connsiteX86" fmla="*/ 1048125 w 6858000"/>
              <a:gd name="connsiteY86" fmla="*/ 394955 h 825498"/>
              <a:gd name="connsiteX87" fmla="*/ 1230633 w 6858000"/>
              <a:gd name="connsiteY87" fmla="*/ 407529 h 825498"/>
              <a:gd name="connsiteX88" fmla="*/ 1303024 w 6858000"/>
              <a:gd name="connsiteY88" fmla="*/ 427722 h 825498"/>
              <a:gd name="connsiteX89" fmla="*/ 1318456 w 6858000"/>
              <a:gd name="connsiteY89" fmla="*/ 430198 h 825498"/>
              <a:gd name="connsiteX90" fmla="*/ 1472575 w 6858000"/>
              <a:gd name="connsiteY90" fmla="*/ 452870 h 825498"/>
              <a:gd name="connsiteX91" fmla="*/ 1489720 w 6858000"/>
              <a:gd name="connsiteY91" fmla="*/ 453821 h 825498"/>
              <a:gd name="connsiteX92" fmla="*/ 1537537 w 6858000"/>
              <a:gd name="connsiteY92" fmla="*/ 449821 h 825498"/>
              <a:gd name="connsiteX93" fmla="*/ 1650317 w 6858000"/>
              <a:gd name="connsiteY93" fmla="*/ 490970 h 825498"/>
              <a:gd name="connsiteX94" fmla="*/ 1763287 w 6858000"/>
              <a:gd name="connsiteY94" fmla="*/ 505069 h 825498"/>
              <a:gd name="connsiteX95" fmla="*/ 1825393 w 6858000"/>
              <a:gd name="connsiteY95" fmla="*/ 504877 h 825498"/>
              <a:gd name="connsiteX96" fmla="*/ 1869780 w 6858000"/>
              <a:gd name="connsiteY96" fmla="*/ 514975 h 825498"/>
              <a:gd name="connsiteX97" fmla="*/ 1978940 w 6858000"/>
              <a:gd name="connsiteY97" fmla="*/ 545646 h 825498"/>
              <a:gd name="connsiteX98" fmla="*/ 2030378 w 6858000"/>
              <a:gd name="connsiteY98" fmla="*/ 550408 h 825498"/>
              <a:gd name="connsiteX99" fmla="*/ 2085054 w 6858000"/>
              <a:gd name="connsiteY99" fmla="*/ 560697 h 825498"/>
              <a:gd name="connsiteX100" fmla="*/ 2220312 w 6858000"/>
              <a:gd name="connsiteY100" fmla="*/ 606798 h 825498"/>
              <a:gd name="connsiteX101" fmla="*/ 2330806 w 6858000"/>
              <a:gd name="connsiteY101" fmla="*/ 604132 h 825498"/>
              <a:gd name="connsiteX102" fmla="*/ 2401292 w 6858000"/>
              <a:gd name="connsiteY102" fmla="*/ 604702 h 825498"/>
              <a:gd name="connsiteX103" fmla="*/ 2485307 w 6858000"/>
              <a:gd name="connsiteY103" fmla="*/ 619943 h 825498"/>
              <a:gd name="connsiteX104" fmla="*/ 2554079 w 6858000"/>
              <a:gd name="connsiteY104" fmla="*/ 642232 h 825498"/>
              <a:gd name="connsiteX105" fmla="*/ 2649143 w 6858000"/>
              <a:gd name="connsiteY105" fmla="*/ 659949 h 825498"/>
              <a:gd name="connsiteX106" fmla="*/ 2743826 w 6858000"/>
              <a:gd name="connsiteY106" fmla="*/ 694050 h 825498"/>
              <a:gd name="connsiteX107" fmla="*/ 2809930 w 6858000"/>
              <a:gd name="connsiteY107" fmla="*/ 720149 h 825498"/>
              <a:gd name="connsiteX108" fmla="*/ 2901943 w 6858000"/>
              <a:gd name="connsiteY108" fmla="*/ 743200 h 825498"/>
              <a:gd name="connsiteX109" fmla="*/ 3042728 w 6858000"/>
              <a:gd name="connsiteY109" fmla="*/ 759392 h 825498"/>
              <a:gd name="connsiteX110" fmla="*/ 3107500 w 6858000"/>
              <a:gd name="connsiteY110" fmla="*/ 761108 h 825498"/>
              <a:gd name="connsiteX111" fmla="*/ 3209993 w 6858000"/>
              <a:gd name="connsiteY111" fmla="*/ 799018 h 825498"/>
              <a:gd name="connsiteX112" fmla="*/ 3253809 w 6858000"/>
              <a:gd name="connsiteY112" fmla="*/ 817306 h 825498"/>
              <a:gd name="connsiteX113" fmla="*/ 3293244 w 6858000"/>
              <a:gd name="connsiteY113" fmla="*/ 802066 h 825498"/>
              <a:gd name="connsiteX114" fmla="*/ 3318771 w 6858000"/>
              <a:gd name="connsiteY114" fmla="*/ 784539 h 825498"/>
              <a:gd name="connsiteX115" fmla="*/ 3399546 w 6858000"/>
              <a:gd name="connsiteY115" fmla="*/ 799400 h 825498"/>
              <a:gd name="connsiteX116" fmla="*/ 3485275 w 6858000"/>
              <a:gd name="connsiteY116" fmla="*/ 815020 h 825498"/>
              <a:gd name="connsiteX117" fmla="*/ 3546617 w 6858000"/>
              <a:gd name="connsiteY117" fmla="*/ 825498 h 825498"/>
              <a:gd name="connsiteX118" fmla="*/ 3623201 w 6858000"/>
              <a:gd name="connsiteY118" fmla="*/ 817117 h 825498"/>
              <a:gd name="connsiteX119" fmla="*/ 3683591 w 6858000"/>
              <a:gd name="connsiteY119" fmla="*/ 813688 h 825498"/>
              <a:gd name="connsiteX120" fmla="*/ 3732361 w 6858000"/>
              <a:gd name="connsiteY120" fmla="*/ 803973 h 825498"/>
              <a:gd name="connsiteX121" fmla="*/ 3749506 w 6858000"/>
              <a:gd name="connsiteY121" fmla="*/ 798255 h 825498"/>
              <a:gd name="connsiteX122" fmla="*/ 3885338 w 6858000"/>
              <a:gd name="connsiteY122" fmla="*/ 753679 h 825498"/>
              <a:gd name="connsiteX123" fmla="*/ 4030503 w 6858000"/>
              <a:gd name="connsiteY123" fmla="*/ 718054 h 825498"/>
              <a:gd name="connsiteX124" fmla="*/ 4124614 w 6858000"/>
              <a:gd name="connsiteY124" fmla="*/ 740535 h 825498"/>
              <a:gd name="connsiteX125" fmla="*/ 4159667 w 6858000"/>
              <a:gd name="connsiteY125" fmla="*/ 740152 h 825498"/>
              <a:gd name="connsiteX126" fmla="*/ 4320837 w 6858000"/>
              <a:gd name="connsiteY126" fmla="*/ 745296 h 825498"/>
              <a:gd name="connsiteX127" fmla="*/ 4349222 w 6858000"/>
              <a:gd name="connsiteY127" fmla="*/ 750820 h 825498"/>
              <a:gd name="connsiteX128" fmla="*/ 4502579 w 6858000"/>
              <a:gd name="connsiteY128" fmla="*/ 728149 h 825498"/>
              <a:gd name="connsiteX129" fmla="*/ 4558207 w 6858000"/>
              <a:gd name="connsiteY129" fmla="*/ 724339 h 825498"/>
              <a:gd name="connsiteX130" fmla="*/ 4609452 w 6858000"/>
              <a:gd name="connsiteY130" fmla="*/ 718054 h 825498"/>
              <a:gd name="connsiteX131" fmla="*/ 4681083 w 6858000"/>
              <a:gd name="connsiteY131" fmla="*/ 716529 h 825498"/>
              <a:gd name="connsiteX132" fmla="*/ 4755381 w 6858000"/>
              <a:gd name="connsiteY132" fmla="*/ 719387 h 825498"/>
              <a:gd name="connsiteX133" fmla="*/ 4838250 w 6858000"/>
              <a:gd name="connsiteY133" fmla="*/ 718815 h 825498"/>
              <a:gd name="connsiteX134" fmla="*/ 4871019 w 6858000"/>
              <a:gd name="connsiteY134" fmla="*/ 713863 h 825498"/>
              <a:gd name="connsiteX135" fmla="*/ 4959602 w 6858000"/>
              <a:gd name="connsiteY135" fmla="*/ 717291 h 825498"/>
              <a:gd name="connsiteX136" fmla="*/ 5006086 w 6858000"/>
              <a:gd name="connsiteY136" fmla="*/ 711578 h 825498"/>
              <a:gd name="connsiteX137" fmla="*/ 5082670 w 6858000"/>
              <a:gd name="connsiteY137" fmla="*/ 710434 h 825498"/>
              <a:gd name="connsiteX138" fmla="*/ 5107627 w 6858000"/>
              <a:gd name="connsiteY138" fmla="*/ 709098 h 825498"/>
              <a:gd name="connsiteX139" fmla="*/ 5129916 w 6858000"/>
              <a:gd name="connsiteY139" fmla="*/ 708336 h 825498"/>
              <a:gd name="connsiteX140" fmla="*/ 5206308 w 6858000"/>
              <a:gd name="connsiteY140" fmla="*/ 723959 h 825498"/>
              <a:gd name="connsiteX141" fmla="*/ 5274129 w 6858000"/>
              <a:gd name="connsiteY141" fmla="*/ 724911 h 825498"/>
              <a:gd name="connsiteX142" fmla="*/ 5393005 w 6858000"/>
              <a:gd name="connsiteY142" fmla="*/ 737485 h 825498"/>
              <a:gd name="connsiteX143" fmla="*/ 5419295 w 6858000"/>
              <a:gd name="connsiteY143" fmla="*/ 733103 h 825498"/>
              <a:gd name="connsiteX144" fmla="*/ 5501594 w 6858000"/>
              <a:gd name="connsiteY144" fmla="*/ 731389 h 825498"/>
              <a:gd name="connsiteX145" fmla="*/ 5548460 w 6858000"/>
              <a:gd name="connsiteY145" fmla="*/ 730056 h 825498"/>
              <a:gd name="connsiteX146" fmla="*/ 5606372 w 6858000"/>
              <a:gd name="connsiteY146" fmla="*/ 739199 h 825498"/>
              <a:gd name="connsiteX147" fmla="*/ 5706959 w 6858000"/>
              <a:gd name="connsiteY147" fmla="*/ 758630 h 825498"/>
              <a:gd name="connsiteX148" fmla="*/ 5733440 w 6858000"/>
              <a:gd name="connsiteY148" fmla="*/ 761678 h 825498"/>
              <a:gd name="connsiteX149" fmla="*/ 5781830 w 6858000"/>
              <a:gd name="connsiteY149" fmla="*/ 771015 h 825498"/>
              <a:gd name="connsiteX150" fmla="*/ 5790592 w 6858000"/>
              <a:gd name="connsiteY150" fmla="*/ 772730 h 825498"/>
              <a:gd name="connsiteX151" fmla="*/ 5864318 w 6858000"/>
              <a:gd name="connsiteY151" fmla="*/ 796351 h 825498"/>
              <a:gd name="connsiteX152" fmla="*/ 5902610 w 6858000"/>
              <a:gd name="connsiteY152" fmla="*/ 798255 h 825498"/>
              <a:gd name="connsiteX153" fmla="*/ 6012723 w 6858000"/>
              <a:gd name="connsiteY153" fmla="*/ 798447 h 825498"/>
              <a:gd name="connsiteX154" fmla="*/ 6059397 w 6858000"/>
              <a:gd name="connsiteY154" fmla="*/ 794827 h 825498"/>
              <a:gd name="connsiteX155" fmla="*/ 6171605 w 6858000"/>
              <a:gd name="connsiteY155" fmla="*/ 780921 h 825498"/>
              <a:gd name="connsiteX156" fmla="*/ 6242093 w 6858000"/>
              <a:gd name="connsiteY156" fmla="*/ 774063 h 825498"/>
              <a:gd name="connsiteX157" fmla="*/ 6323058 w 6858000"/>
              <a:gd name="connsiteY157" fmla="*/ 763202 h 825498"/>
              <a:gd name="connsiteX158" fmla="*/ 6415833 w 6858000"/>
              <a:gd name="connsiteY158" fmla="*/ 756344 h 825498"/>
              <a:gd name="connsiteX159" fmla="*/ 6584812 w 6858000"/>
              <a:gd name="connsiteY159" fmla="*/ 735580 h 825498"/>
              <a:gd name="connsiteX160" fmla="*/ 6748458 w 6858000"/>
              <a:gd name="connsiteY160" fmla="*/ 714053 h 825498"/>
              <a:gd name="connsiteX161" fmla="*/ 6815516 w 6858000"/>
              <a:gd name="connsiteY161" fmla="*/ 695002 h 825498"/>
              <a:gd name="connsiteX162" fmla="*/ 6858000 w 6858000"/>
              <a:gd name="connsiteY162" fmla="*/ 685303 h 825498"/>
              <a:gd name="connsiteX163" fmla="*/ 6858000 w 6858000"/>
              <a:gd name="connsiteY163" fmla="*/ 0 h 825498"/>
              <a:gd name="connsiteX164" fmla="*/ 1687324 w 6858000"/>
              <a:gd name="connsiteY164" fmla="*/ 0 h 825498"/>
              <a:gd name="connsiteX165" fmla="*/ 1 w 6858000"/>
              <a:gd name="connsiteY165" fmla="*/ 0 h 825498"/>
              <a:gd name="connsiteX166" fmla="*/ 1 w 6858000"/>
              <a:gd name="connsiteY166" fmla="*/ 19988 h 8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6858000" h="825498">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grpSp>
        <p:nvGrpSpPr>
          <p:cNvPr id="17" name="Group 16">
            <a:extLst>
              <a:ext uri="{FF2B5EF4-FFF2-40B4-BE49-F238E27FC236}">
                <a16:creationId xmlns:a16="http://schemas.microsoft.com/office/drawing/2014/main" id="{102A1009-FCAE-4CE9-98DA-2523F93A9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5488" y="2"/>
            <a:ext cx="940427" cy="10287000"/>
            <a:chOff x="-456" y="1"/>
            <a:chExt cx="835935" cy="6858000"/>
          </a:xfrm>
          <a:effectLst>
            <a:outerShdw blurRad="381000" dist="152400" algn="ctr" rotWithShape="0">
              <a:srgbClr val="000000">
                <a:alpha val="10000"/>
              </a:srgbClr>
            </a:outerShdw>
          </a:effectLst>
        </p:grpSpPr>
        <p:sp>
          <p:nvSpPr>
            <p:cNvPr id="18" name="Freeform: Shape 17">
              <a:extLst>
                <a:ext uri="{FF2B5EF4-FFF2-40B4-BE49-F238E27FC236}">
                  <a16:creationId xmlns:a16="http://schemas.microsoft.com/office/drawing/2014/main" id="{CE0D11E6-74DC-414A-BEBA-7488175B5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3011260" y="3011261"/>
              <a:ext cx="6858000" cy="835479"/>
            </a:xfrm>
            <a:custGeom>
              <a:avLst/>
              <a:gdLst>
                <a:gd name="connsiteX0" fmla="*/ 6564619 w 6858000"/>
                <a:gd name="connsiteY0" fmla="*/ 468946 h 835479"/>
                <a:gd name="connsiteX1" fmla="*/ 6564620 w 6858000"/>
                <a:gd name="connsiteY1" fmla="*/ 468946 h 835479"/>
                <a:gd name="connsiteX2" fmla="*/ 6588625 w 6858000"/>
                <a:gd name="connsiteY2" fmla="*/ 491425 h 835479"/>
                <a:gd name="connsiteX3" fmla="*/ 6625224 w 6858000"/>
                <a:gd name="connsiteY3" fmla="*/ 508047 h 835479"/>
                <a:gd name="connsiteX4" fmla="*/ 6662539 w 6858000"/>
                <a:gd name="connsiteY4" fmla="*/ 500953 h 835479"/>
                <a:gd name="connsiteX5" fmla="*/ 6662540 w 6858000"/>
                <a:gd name="connsiteY5" fmla="*/ 500952 h 835479"/>
                <a:gd name="connsiteX6" fmla="*/ 6662543 w 6858000"/>
                <a:gd name="connsiteY6" fmla="*/ 500951 h 835479"/>
                <a:gd name="connsiteX7" fmla="*/ 6683026 w 6858000"/>
                <a:gd name="connsiteY7" fmla="*/ 489501 h 835479"/>
                <a:gd name="connsiteX8" fmla="*/ 6702975 w 6858000"/>
                <a:gd name="connsiteY8" fmla="*/ 486354 h 835479"/>
                <a:gd name="connsiteX9" fmla="*/ 6702976 w 6858000"/>
                <a:gd name="connsiteY9" fmla="*/ 486354 h 835479"/>
                <a:gd name="connsiteX10" fmla="*/ 6742552 w 6858000"/>
                <a:gd name="connsiteY10" fmla="*/ 500190 h 835479"/>
                <a:gd name="connsiteX11" fmla="*/ 6742554 w 6858000"/>
                <a:gd name="connsiteY11" fmla="*/ 500191 h 835479"/>
                <a:gd name="connsiteX12" fmla="*/ 6812061 w 6858000"/>
                <a:gd name="connsiteY12" fmla="*/ 519668 h 835479"/>
                <a:gd name="connsiteX13" fmla="*/ 6776799 w 6858000"/>
                <a:gd name="connsiteY13" fmla="*/ 514894 h 835479"/>
                <a:gd name="connsiteX14" fmla="*/ 6742554 w 6858000"/>
                <a:gd name="connsiteY14" fmla="*/ 500191 h 835479"/>
                <a:gd name="connsiteX15" fmla="*/ 6742551 w 6858000"/>
                <a:gd name="connsiteY15" fmla="*/ 500190 h 835479"/>
                <a:gd name="connsiteX16" fmla="*/ 6702975 w 6858000"/>
                <a:gd name="connsiteY16" fmla="*/ 486354 h 835479"/>
                <a:gd name="connsiteX17" fmla="*/ 6662543 w 6858000"/>
                <a:gd name="connsiteY17" fmla="*/ 500951 h 835479"/>
                <a:gd name="connsiteX18" fmla="*/ 6662541 w 6858000"/>
                <a:gd name="connsiteY18" fmla="*/ 500952 h 835479"/>
                <a:gd name="connsiteX19" fmla="*/ 6662539 w 6858000"/>
                <a:gd name="connsiteY19" fmla="*/ 500953 h 835479"/>
                <a:gd name="connsiteX20" fmla="*/ 6645551 w 6858000"/>
                <a:gd name="connsiteY20" fmla="*/ 508036 h 835479"/>
                <a:gd name="connsiteX21" fmla="*/ 6625224 w 6858000"/>
                <a:gd name="connsiteY21" fmla="*/ 508047 h 835479"/>
                <a:gd name="connsiteX22" fmla="*/ 6625223 w 6858000"/>
                <a:gd name="connsiteY22" fmla="*/ 508047 h 835479"/>
                <a:gd name="connsiteX23" fmla="*/ 6588624 w 6858000"/>
                <a:gd name="connsiteY23" fmla="*/ 491425 h 835479"/>
                <a:gd name="connsiteX24" fmla="*/ 6438980 w 6858000"/>
                <a:gd name="connsiteY24" fmla="*/ 549267 h 835479"/>
                <a:gd name="connsiteX25" fmla="*/ 6463839 w 6858000"/>
                <a:gd name="connsiteY25" fmla="*/ 529336 h 835479"/>
                <a:gd name="connsiteX26" fmla="*/ 6463848 w 6858000"/>
                <a:gd name="connsiteY26" fmla="*/ 529334 h 835479"/>
                <a:gd name="connsiteX27" fmla="*/ 6513011 w 6858000"/>
                <a:gd name="connsiteY27" fmla="*/ 515538 h 835479"/>
                <a:gd name="connsiteX28" fmla="*/ 6546193 w 6858000"/>
                <a:gd name="connsiteY28" fmla="*/ 496733 h 835479"/>
                <a:gd name="connsiteX29" fmla="*/ 6546194 w 6858000"/>
                <a:gd name="connsiteY29" fmla="*/ 496733 h 835479"/>
                <a:gd name="connsiteX30" fmla="*/ 6521803 w 6858000"/>
                <a:gd name="connsiteY30" fmla="*/ 513071 h 835479"/>
                <a:gd name="connsiteX31" fmla="*/ 6513011 w 6858000"/>
                <a:gd name="connsiteY31" fmla="*/ 515538 h 835479"/>
                <a:gd name="connsiteX32" fmla="*/ 6508051 w 6858000"/>
                <a:gd name="connsiteY32" fmla="*/ 518349 h 835479"/>
                <a:gd name="connsiteX33" fmla="*/ 6463848 w 6858000"/>
                <a:gd name="connsiteY33" fmla="*/ 529334 h 835479"/>
                <a:gd name="connsiteX34" fmla="*/ 6463840 w 6858000"/>
                <a:gd name="connsiteY34" fmla="*/ 529336 h 835479"/>
                <a:gd name="connsiteX35" fmla="*/ 6438980 w 6858000"/>
                <a:gd name="connsiteY35" fmla="*/ 549267 h 835479"/>
                <a:gd name="connsiteX36" fmla="*/ 6365203 w 6858000"/>
                <a:gd name="connsiteY36" fmla="*/ 635242 h 835479"/>
                <a:gd name="connsiteX37" fmla="*/ 6387909 w 6858000"/>
                <a:gd name="connsiteY37" fmla="*/ 633959 h 835479"/>
                <a:gd name="connsiteX38" fmla="*/ 6391548 w 6858000"/>
                <a:gd name="connsiteY38" fmla="*/ 632195 h 835479"/>
                <a:gd name="connsiteX39" fmla="*/ 6407331 w 6858000"/>
                <a:gd name="connsiteY39" fmla="*/ 624541 h 835479"/>
                <a:gd name="connsiteX40" fmla="*/ 6407332 w 6858000"/>
                <a:gd name="connsiteY40" fmla="*/ 624541 h 835479"/>
                <a:gd name="connsiteX41" fmla="*/ 6391548 w 6858000"/>
                <a:gd name="connsiteY41" fmla="*/ 632195 h 835479"/>
                <a:gd name="connsiteX42" fmla="*/ 6387909 w 6858000"/>
                <a:gd name="connsiteY42" fmla="*/ 633961 h 835479"/>
                <a:gd name="connsiteX43" fmla="*/ 4221390 w 6858000"/>
                <a:gd name="connsiteY43" fmla="*/ 396172 h 835479"/>
                <a:gd name="connsiteX44" fmla="*/ 4221391 w 6858000"/>
                <a:gd name="connsiteY44" fmla="*/ 396172 h 835479"/>
                <a:gd name="connsiteX45" fmla="*/ 4253014 w 6858000"/>
                <a:gd name="connsiteY45" fmla="*/ 401888 h 835479"/>
                <a:gd name="connsiteX46" fmla="*/ 4324645 w 6858000"/>
                <a:gd name="connsiteY46" fmla="*/ 441704 h 835479"/>
                <a:gd name="connsiteX47" fmla="*/ 4363890 w 6858000"/>
                <a:gd name="connsiteY47" fmla="*/ 450658 h 835479"/>
                <a:gd name="connsiteX48" fmla="*/ 4482003 w 6858000"/>
                <a:gd name="connsiteY48" fmla="*/ 449896 h 835479"/>
                <a:gd name="connsiteX49" fmla="*/ 4659173 w 6858000"/>
                <a:gd name="connsiteY49" fmla="*/ 389886 h 835479"/>
                <a:gd name="connsiteX50" fmla="*/ 4677654 w 6858000"/>
                <a:gd name="connsiteY50" fmla="*/ 381884 h 835479"/>
                <a:gd name="connsiteX51" fmla="*/ 4767763 w 6858000"/>
                <a:gd name="connsiteY51" fmla="*/ 371977 h 835479"/>
                <a:gd name="connsiteX52" fmla="*/ 4800482 w 6858000"/>
                <a:gd name="connsiteY52" fmla="*/ 370668 h 835479"/>
                <a:gd name="connsiteX53" fmla="*/ 4800483 w 6858000"/>
                <a:gd name="connsiteY53" fmla="*/ 370668 h 835479"/>
                <a:gd name="connsiteX54" fmla="*/ 4828916 w 6858000"/>
                <a:gd name="connsiteY54" fmla="*/ 385504 h 835479"/>
                <a:gd name="connsiteX55" fmla="*/ 4863342 w 6858000"/>
                <a:gd name="connsiteY55" fmla="*/ 407685 h 835479"/>
                <a:gd name="connsiteX56" fmla="*/ 4889274 w 6858000"/>
                <a:gd name="connsiteY56" fmla="*/ 415214 h 835479"/>
                <a:gd name="connsiteX57" fmla="*/ 4912167 w 6858000"/>
                <a:gd name="connsiteY57" fmla="*/ 413509 h 835479"/>
                <a:gd name="connsiteX58" fmla="*/ 4933803 w 6858000"/>
                <a:gd name="connsiteY58" fmla="*/ 412107 h 835479"/>
                <a:gd name="connsiteX59" fmla="*/ 4933804 w 6858000"/>
                <a:gd name="connsiteY59" fmla="*/ 412107 h 835479"/>
                <a:gd name="connsiteX60" fmla="*/ 4952672 w 6858000"/>
                <a:gd name="connsiteY60" fmla="*/ 416866 h 835479"/>
                <a:gd name="connsiteX61" fmla="*/ 4957452 w 6858000"/>
                <a:gd name="connsiteY61" fmla="*/ 419659 h 835479"/>
                <a:gd name="connsiteX62" fmla="*/ 4961455 w 6858000"/>
                <a:gd name="connsiteY62" fmla="*/ 420937 h 835479"/>
                <a:gd name="connsiteX63" fmla="*/ 4987037 w 6858000"/>
                <a:gd name="connsiteY63" fmla="*/ 436941 h 835479"/>
                <a:gd name="connsiteX64" fmla="*/ 5041521 w 6858000"/>
                <a:gd name="connsiteY64" fmla="*/ 463420 h 835479"/>
                <a:gd name="connsiteX65" fmla="*/ 5041527 w 6858000"/>
                <a:gd name="connsiteY65" fmla="*/ 463422 h 835479"/>
                <a:gd name="connsiteX66" fmla="*/ 5064789 w 6858000"/>
                <a:gd name="connsiteY66" fmla="*/ 468043 h 835479"/>
                <a:gd name="connsiteX67" fmla="*/ 5070584 w 6858000"/>
                <a:gd name="connsiteY67" fmla="*/ 470217 h 835479"/>
                <a:gd name="connsiteX68" fmla="*/ 5072375 w 6858000"/>
                <a:gd name="connsiteY68" fmla="*/ 470636 h 835479"/>
                <a:gd name="connsiteX69" fmla="*/ 5087443 w 6858000"/>
                <a:gd name="connsiteY69" fmla="*/ 476540 h 835479"/>
                <a:gd name="connsiteX70" fmla="*/ 5133219 w 6858000"/>
                <a:gd name="connsiteY70" fmla="*/ 489567 h 835479"/>
                <a:gd name="connsiteX71" fmla="*/ 5133224 w 6858000"/>
                <a:gd name="connsiteY71" fmla="*/ 489569 h 835479"/>
                <a:gd name="connsiteX72" fmla="*/ 5166112 w 6858000"/>
                <a:gd name="connsiteY72" fmla="*/ 482853 h 835479"/>
                <a:gd name="connsiteX73" fmla="*/ 5166113 w 6858000"/>
                <a:gd name="connsiteY73" fmla="*/ 482853 h 835479"/>
                <a:gd name="connsiteX74" fmla="*/ 5172090 w 6858000"/>
                <a:gd name="connsiteY74" fmla="*/ 483545 h 835479"/>
                <a:gd name="connsiteX75" fmla="*/ 5179067 w 6858000"/>
                <a:gd name="connsiteY75" fmla="*/ 486091 h 835479"/>
                <a:gd name="connsiteX76" fmla="*/ 5229432 w 6858000"/>
                <a:gd name="connsiteY76" fmla="*/ 485925 h 835479"/>
                <a:gd name="connsiteX77" fmla="*/ 5243613 w 6858000"/>
                <a:gd name="connsiteY77" fmla="*/ 478254 h 835479"/>
                <a:gd name="connsiteX78" fmla="*/ 5272795 w 6858000"/>
                <a:gd name="connsiteY78" fmla="*/ 462468 h 835479"/>
                <a:gd name="connsiteX79" fmla="*/ 5312287 w 6858000"/>
                <a:gd name="connsiteY79" fmla="*/ 438565 h 835479"/>
                <a:gd name="connsiteX80" fmla="*/ 5321350 w 6858000"/>
                <a:gd name="connsiteY80" fmla="*/ 437509 h 835479"/>
                <a:gd name="connsiteX81" fmla="*/ 5326162 w 6858000"/>
                <a:gd name="connsiteY81" fmla="*/ 435035 h 835479"/>
                <a:gd name="connsiteX82" fmla="*/ 5355013 w 6858000"/>
                <a:gd name="connsiteY82" fmla="*/ 433589 h 835479"/>
                <a:gd name="connsiteX83" fmla="*/ 5355014 w 6858000"/>
                <a:gd name="connsiteY83" fmla="*/ 433589 h 835479"/>
                <a:gd name="connsiteX84" fmla="*/ 5385384 w 6858000"/>
                <a:gd name="connsiteY84" fmla="*/ 438465 h 835479"/>
                <a:gd name="connsiteX85" fmla="*/ 5425582 w 6858000"/>
                <a:gd name="connsiteY85" fmla="*/ 446656 h 835479"/>
                <a:gd name="connsiteX86" fmla="*/ 5480637 w 6858000"/>
                <a:gd name="connsiteY86" fmla="*/ 458278 h 835479"/>
                <a:gd name="connsiteX87" fmla="*/ 5507667 w 6858000"/>
                <a:gd name="connsiteY87" fmla="*/ 462803 h 835479"/>
                <a:gd name="connsiteX88" fmla="*/ 5531691 w 6858000"/>
                <a:gd name="connsiteY88" fmla="*/ 452184 h 835479"/>
                <a:gd name="connsiteX89" fmla="*/ 5531692 w 6858000"/>
                <a:gd name="connsiteY89" fmla="*/ 452183 h 835479"/>
                <a:gd name="connsiteX90" fmla="*/ 5547577 w 6858000"/>
                <a:gd name="connsiteY90" fmla="*/ 442037 h 835479"/>
                <a:gd name="connsiteX91" fmla="*/ 5547578 w 6858000"/>
                <a:gd name="connsiteY91" fmla="*/ 442037 h 835479"/>
                <a:gd name="connsiteX92" fmla="*/ 5562746 w 6858000"/>
                <a:gd name="connsiteY92" fmla="*/ 451610 h 835479"/>
                <a:gd name="connsiteX93" fmla="*/ 5704483 w 6858000"/>
                <a:gd name="connsiteY93" fmla="*/ 522858 h 835479"/>
                <a:gd name="connsiteX94" fmla="*/ 5740488 w 6858000"/>
                <a:gd name="connsiteY94" fmla="*/ 528765 h 835479"/>
                <a:gd name="connsiteX95" fmla="*/ 5760873 w 6858000"/>
                <a:gd name="connsiteY95" fmla="*/ 537529 h 835479"/>
                <a:gd name="connsiteX96" fmla="*/ 5883751 w 6858000"/>
                <a:gd name="connsiteY96" fmla="*/ 625924 h 835479"/>
                <a:gd name="connsiteX97" fmla="*/ 5883755 w 6858000"/>
                <a:gd name="connsiteY97" fmla="*/ 625926 h 835479"/>
                <a:gd name="connsiteX98" fmla="*/ 5935945 w 6858000"/>
                <a:gd name="connsiteY98" fmla="*/ 643829 h 835479"/>
                <a:gd name="connsiteX99" fmla="*/ 5935949 w 6858000"/>
                <a:gd name="connsiteY99" fmla="*/ 643830 h 835479"/>
                <a:gd name="connsiteX100" fmla="*/ 5993289 w 6858000"/>
                <a:gd name="connsiteY100" fmla="*/ 640211 h 835479"/>
                <a:gd name="connsiteX101" fmla="*/ 5993290 w 6858000"/>
                <a:gd name="connsiteY101" fmla="*/ 640210 h 835479"/>
                <a:gd name="connsiteX102" fmla="*/ 6026439 w 6858000"/>
                <a:gd name="connsiteY102" fmla="*/ 633735 h 835479"/>
                <a:gd name="connsiteX103" fmla="*/ 6108737 w 6858000"/>
                <a:gd name="connsiteY103" fmla="*/ 577534 h 835479"/>
                <a:gd name="connsiteX104" fmla="*/ 6133313 w 6858000"/>
                <a:gd name="connsiteY104" fmla="*/ 563843 h 835479"/>
                <a:gd name="connsiteX105" fmla="*/ 6133314 w 6858000"/>
                <a:gd name="connsiteY105" fmla="*/ 563843 h 835479"/>
                <a:gd name="connsiteX106" fmla="*/ 6143189 w 6858000"/>
                <a:gd name="connsiteY106" fmla="*/ 567542 h 835479"/>
                <a:gd name="connsiteX107" fmla="*/ 6155599 w 6858000"/>
                <a:gd name="connsiteY107" fmla="*/ 579438 h 835479"/>
                <a:gd name="connsiteX108" fmla="*/ 6155602 w 6858000"/>
                <a:gd name="connsiteY108" fmla="*/ 579440 h 835479"/>
                <a:gd name="connsiteX109" fmla="*/ 6228756 w 6858000"/>
                <a:gd name="connsiteY109" fmla="*/ 618111 h 835479"/>
                <a:gd name="connsiteX110" fmla="*/ 6361539 w 6858000"/>
                <a:gd name="connsiteY110" fmla="*/ 635448 h 835479"/>
                <a:gd name="connsiteX111" fmla="*/ 6361538 w 6858000"/>
                <a:gd name="connsiteY111" fmla="*/ 635448 h 835479"/>
                <a:gd name="connsiteX112" fmla="*/ 6228755 w 6858000"/>
                <a:gd name="connsiteY112" fmla="*/ 618111 h 835479"/>
                <a:gd name="connsiteX113" fmla="*/ 6155601 w 6858000"/>
                <a:gd name="connsiteY113" fmla="*/ 579440 h 835479"/>
                <a:gd name="connsiteX114" fmla="*/ 6155599 w 6858000"/>
                <a:gd name="connsiteY114" fmla="*/ 579438 h 835479"/>
                <a:gd name="connsiteX115" fmla="*/ 6133314 w 6858000"/>
                <a:gd name="connsiteY115" fmla="*/ 563843 h 835479"/>
                <a:gd name="connsiteX116" fmla="*/ 6108738 w 6858000"/>
                <a:gd name="connsiteY116" fmla="*/ 577534 h 835479"/>
                <a:gd name="connsiteX117" fmla="*/ 6026440 w 6858000"/>
                <a:gd name="connsiteY117" fmla="*/ 633735 h 835479"/>
                <a:gd name="connsiteX118" fmla="*/ 5993291 w 6858000"/>
                <a:gd name="connsiteY118" fmla="*/ 640210 h 835479"/>
                <a:gd name="connsiteX119" fmla="*/ 5993289 w 6858000"/>
                <a:gd name="connsiteY119" fmla="*/ 640211 h 835479"/>
                <a:gd name="connsiteX120" fmla="*/ 5964476 w 6858000"/>
                <a:gd name="connsiteY120" fmla="*/ 643664 h 835479"/>
                <a:gd name="connsiteX121" fmla="*/ 5935949 w 6858000"/>
                <a:gd name="connsiteY121" fmla="*/ 643830 h 835479"/>
                <a:gd name="connsiteX122" fmla="*/ 5935948 w 6858000"/>
                <a:gd name="connsiteY122" fmla="*/ 643830 h 835479"/>
                <a:gd name="connsiteX123" fmla="*/ 5935945 w 6858000"/>
                <a:gd name="connsiteY123" fmla="*/ 643829 h 835479"/>
                <a:gd name="connsiteX124" fmla="*/ 5909350 w 6858000"/>
                <a:gd name="connsiteY124" fmla="*/ 636949 h 835479"/>
                <a:gd name="connsiteX125" fmla="*/ 5883755 w 6858000"/>
                <a:gd name="connsiteY125" fmla="*/ 625926 h 835479"/>
                <a:gd name="connsiteX126" fmla="*/ 5883750 w 6858000"/>
                <a:gd name="connsiteY126" fmla="*/ 625924 h 835479"/>
                <a:gd name="connsiteX127" fmla="*/ 5760872 w 6858000"/>
                <a:gd name="connsiteY127" fmla="*/ 537529 h 835479"/>
                <a:gd name="connsiteX128" fmla="*/ 5740487 w 6858000"/>
                <a:gd name="connsiteY128" fmla="*/ 528765 h 835479"/>
                <a:gd name="connsiteX129" fmla="*/ 5704482 w 6858000"/>
                <a:gd name="connsiteY129" fmla="*/ 522858 h 835479"/>
                <a:gd name="connsiteX130" fmla="*/ 5562745 w 6858000"/>
                <a:gd name="connsiteY130" fmla="*/ 451610 h 835479"/>
                <a:gd name="connsiteX131" fmla="*/ 5547577 w 6858000"/>
                <a:gd name="connsiteY131" fmla="*/ 442037 h 835479"/>
                <a:gd name="connsiteX132" fmla="*/ 5531693 w 6858000"/>
                <a:gd name="connsiteY132" fmla="*/ 452183 h 835479"/>
                <a:gd name="connsiteX133" fmla="*/ 5531691 w 6858000"/>
                <a:gd name="connsiteY133" fmla="*/ 452184 h 835479"/>
                <a:gd name="connsiteX134" fmla="*/ 5520421 w 6858000"/>
                <a:gd name="connsiteY134" fmla="*/ 460582 h 835479"/>
                <a:gd name="connsiteX135" fmla="*/ 5507667 w 6858000"/>
                <a:gd name="connsiteY135" fmla="*/ 462803 h 835479"/>
                <a:gd name="connsiteX136" fmla="*/ 5507666 w 6858000"/>
                <a:gd name="connsiteY136" fmla="*/ 462803 h 835479"/>
                <a:gd name="connsiteX137" fmla="*/ 5480636 w 6858000"/>
                <a:gd name="connsiteY137" fmla="*/ 458278 h 835479"/>
                <a:gd name="connsiteX138" fmla="*/ 5425581 w 6858000"/>
                <a:gd name="connsiteY138" fmla="*/ 446656 h 835479"/>
                <a:gd name="connsiteX139" fmla="*/ 5385383 w 6858000"/>
                <a:gd name="connsiteY139" fmla="*/ 438465 h 835479"/>
                <a:gd name="connsiteX140" fmla="*/ 5355013 w 6858000"/>
                <a:gd name="connsiteY140" fmla="*/ 433589 h 835479"/>
                <a:gd name="connsiteX141" fmla="*/ 5321350 w 6858000"/>
                <a:gd name="connsiteY141" fmla="*/ 437509 h 835479"/>
                <a:gd name="connsiteX142" fmla="*/ 5272796 w 6858000"/>
                <a:gd name="connsiteY142" fmla="*/ 462468 h 835479"/>
                <a:gd name="connsiteX143" fmla="*/ 5243613 w 6858000"/>
                <a:gd name="connsiteY143" fmla="*/ 478254 h 835479"/>
                <a:gd name="connsiteX144" fmla="*/ 5229433 w 6858000"/>
                <a:gd name="connsiteY144" fmla="*/ 485925 h 835479"/>
                <a:gd name="connsiteX145" fmla="*/ 5179067 w 6858000"/>
                <a:gd name="connsiteY145" fmla="*/ 486091 h 835479"/>
                <a:gd name="connsiteX146" fmla="*/ 5179066 w 6858000"/>
                <a:gd name="connsiteY146" fmla="*/ 486091 h 835479"/>
                <a:gd name="connsiteX147" fmla="*/ 5172089 w 6858000"/>
                <a:gd name="connsiteY147" fmla="*/ 483545 h 835479"/>
                <a:gd name="connsiteX148" fmla="*/ 5166113 w 6858000"/>
                <a:gd name="connsiteY148" fmla="*/ 482853 h 835479"/>
                <a:gd name="connsiteX149" fmla="*/ 5133224 w 6858000"/>
                <a:gd name="connsiteY149" fmla="*/ 489569 h 835479"/>
                <a:gd name="connsiteX150" fmla="*/ 5133223 w 6858000"/>
                <a:gd name="connsiteY150" fmla="*/ 489569 h 835479"/>
                <a:gd name="connsiteX151" fmla="*/ 5133219 w 6858000"/>
                <a:gd name="connsiteY151" fmla="*/ 489567 h 835479"/>
                <a:gd name="connsiteX152" fmla="*/ 5102460 w 6858000"/>
                <a:gd name="connsiteY152" fmla="*/ 482424 h 835479"/>
                <a:gd name="connsiteX153" fmla="*/ 5087443 w 6858000"/>
                <a:gd name="connsiteY153" fmla="*/ 476540 h 835479"/>
                <a:gd name="connsiteX154" fmla="*/ 5087422 w 6858000"/>
                <a:gd name="connsiteY154" fmla="*/ 476534 h 835479"/>
                <a:gd name="connsiteX155" fmla="*/ 5070584 w 6858000"/>
                <a:gd name="connsiteY155" fmla="*/ 470217 h 835479"/>
                <a:gd name="connsiteX156" fmla="*/ 5041527 w 6858000"/>
                <a:gd name="connsiteY156" fmla="*/ 463422 h 835479"/>
                <a:gd name="connsiteX157" fmla="*/ 5041520 w 6858000"/>
                <a:gd name="connsiteY157" fmla="*/ 463420 h 835479"/>
                <a:gd name="connsiteX158" fmla="*/ 4987036 w 6858000"/>
                <a:gd name="connsiteY158" fmla="*/ 436941 h 835479"/>
                <a:gd name="connsiteX159" fmla="*/ 4957452 w 6858000"/>
                <a:gd name="connsiteY159" fmla="*/ 419659 h 835479"/>
                <a:gd name="connsiteX160" fmla="*/ 4933804 w 6858000"/>
                <a:gd name="connsiteY160" fmla="*/ 412107 h 835479"/>
                <a:gd name="connsiteX161" fmla="*/ 4912168 w 6858000"/>
                <a:gd name="connsiteY161" fmla="*/ 413509 h 835479"/>
                <a:gd name="connsiteX162" fmla="*/ 4889275 w 6858000"/>
                <a:gd name="connsiteY162" fmla="*/ 415214 h 835479"/>
                <a:gd name="connsiteX163" fmla="*/ 4889274 w 6858000"/>
                <a:gd name="connsiteY163" fmla="*/ 415214 h 835479"/>
                <a:gd name="connsiteX164" fmla="*/ 4867613 w 6858000"/>
                <a:gd name="connsiteY164" fmla="*/ 410436 h 835479"/>
                <a:gd name="connsiteX165" fmla="*/ 4863342 w 6858000"/>
                <a:gd name="connsiteY165" fmla="*/ 407685 h 835479"/>
                <a:gd name="connsiteX166" fmla="*/ 4857316 w 6858000"/>
                <a:gd name="connsiteY166" fmla="*/ 405935 h 835479"/>
                <a:gd name="connsiteX167" fmla="*/ 4828915 w 6858000"/>
                <a:gd name="connsiteY167" fmla="*/ 385504 h 835479"/>
                <a:gd name="connsiteX168" fmla="*/ 4800482 w 6858000"/>
                <a:gd name="connsiteY168" fmla="*/ 370668 h 835479"/>
                <a:gd name="connsiteX169" fmla="*/ 4767764 w 6858000"/>
                <a:gd name="connsiteY169" fmla="*/ 371977 h 835479"/>
                <a:gd name="connsiteX170" fmla="*/ 4677655 w 6858000"/>
                <a:gd name="connsiteY170" fmla="*/ 381884 h 835479"/>
                <a:gd name="connsiteX171" fmla="*/ 4659174 w 6858000"/>
                <a:gd name="connsiteY171" fmla="*/ 389886 h 835479"/>
                <a:gd name="connsiteX172" fmla="*/ 4482004 w 6858000"/>
                <a:gd name="connsiteY172" fmla="*/ 449896 h 835479"/>
                <a:gd name="connsiteX173" fmla="*/ 4363890 w 6858000"/>
                <a:gd name="connsiteY173" fmla="*/ 450658 h 835479"/>
                <a:gd name="connsiteX174" fmla="*/ 4363889 w 6858000"/>
                <a:gd name="connsiteY174" fmla="*/ 450658 h 835479"/>
                <a:gd name="connsiteX175" fmla="*/ 4324644 w 6858000"/>
                <a:gd name="connsiteY175" fmla="*/ 441704 h 835479"/>
                <a:gd name="connsiteX176" fmla="*/ 4253013 w 6858000"/>
                <a:gd name="connsiteY176" fmla="*/ 401888 h 835479"/>
                <a:gd name="connsiteX177" fmla="*/ 4165382 w 6858000"/>
                <a:gd name="connsiteY177" fmla="*/ 392362 h 835479"/>
                <a:gd name="connsiteX178" fmla="*/ 4165383 w 6858000"/>
                <a:gd name="connsiteY178" fmla="*/ 392362 h 835479"/>
                <a:gd name="connsiteX179" fmla="*/ 4192387 w 6858000"/>
                <a:gd name="connsiteY179" fmla="*/ 396267 h 835479"/>
                <a:gd name="connsiteX180" fmla="*/ 4192386 w 6858000"/>
                <a:gd name="connsiteY180" fmla="*/ 396267 h 835479"/>
                <a:gd name="connsiteX181" fmla="*/ 4165382 w 6858000"/>
                <a:gd name="connsiteY181" fmla="*/ 392362 h 835479"/>
                <a:gd name="connsiteX182" fmla="*/ 3885337 w 6858000"/>
                <a:gd name="connsiteY182" fmla="*/ 379980 h 835479"/>
                <a:gd name="connsiteX183" fmla="*/ 3885338 w 6858000"/>
                <a:gd name="connsiteY183" fmla="*/ 379980 h 835479"/>
                <a:gd name="connsiteX184" fmla="*/ 3885341 w 6858000"/>
                <a:gd name="connsiteY184" fmla="*/ 379982 h 835479"/>
                <a:gd name="connsiteX185" fmla="*/ 3962157 w 6858000"/>
                <a:gd name="connsiteY185" fmla="*/ 411865 h 835479"/>
                <a:gd name="connsiteX186" fmla="*/ 3962159 w 6858000"/>
                <a:gd name="connsiteY186" fmla="*/ 411865 h 835479"/>
                <a:gd name="connsiteX187" fmla="*/ 4043837 w 6858000"/>
                <a:gd name="connsiteY187" fmla="*/ 396173 h 835479"/>
                <a:gd name="connsiteX188" fmla="*/ 4043838 w 6858000"/>
                <a:gd name="connsiteY188" fmla="*/ 396172 h 835479"/>
                <a:gd name="connsiteX189" fmla="*/ 4103824 w 6858000"/>
                <a:gd name="connsiteY189" fmla="*/ 381051 h 835479"/>
                <a:gd name="connsiteX190" fmla="*/ 4103825 w 6858000"/>
                <a:gd name="connsiteY190" fmla="*/ 381051 h 835479"/>
                <a:gd name="connsiteX191" fmla="*/ 4134255 w 6858000"/>
                <a:gd name="connsiteY191" fmla="*/ 383018 h 835479"/>
                <a:gd name="connsiteX192" fmla="*/ 4165381 w 6858000"/>
                <a:gd name="connsiteY192" fmla="*/ 392362 h 835479"/>
                <a:gd name="connsiteX193" fmla="*/ 4103825 w 6858000"/>
                <a:gd name="connsiteY193" fmla="*/ 381051 h 835479"/>
                <a:gd name="connsiteX194" fmla="*/ 4043839 w 6858000"/>
                <a:gd name="connsiteY194" fmla="*/ 396172 h 835479"/>
                <a:gd name="connsiteX195" fmla="*/ 4043837 w 6858000"/>
                <a:gd name="connsiteY195" fmla="*/ 396173 h 835479"/>
                <a:gd name="connsiteX196" fmla="*/ 4002409 w 6858000"/>
                <a:gd name="connsiteY196" fmla="*/ 409475 h 835479"/>
                <a:gd name="connsiteX197" fmla="*/ 3962159 w 6858000"/>
                <a:gd name="connsiteY197" fmla="*/ 411865 h 835479"/>
                <a:gd name="connsiteX198" fmla="*/ 3962158 w 6858000"/>
                <a:gd name="connsiteY198" fmla="*/ 411865 h 835479"/>
                <a:gd name="connsiteX199" fmla="*/ 3962157 w 6858000"/>
                <a:gd name="connsiteY199" fmla="*/ 411865 h 835479"/>
                <a:gd name="connsiteX200" fmla="*/ 3923124 w 6858000"/>
                <a:gd name="connsiteY200" fmla="*/ 402361 h 835479"/>
                <a:gd name="connsiteX201" fmla="*/ 3885341 w 6858000"/>
                <a:gd name="connsiteY201" fmla="*/ 379982 h 835479"/>
                <a:gd name="connsiteX202" fmla="*/ 3669899 w 6858000"/>
                <a:gd name="connsiteY202" fmla="*/ 394577 h 835479"/>
                <a:gd name="connsiteX203" fmla="*/ 3680163 w 6858000"/>
                <a:gd name="connsiteY203" fmla="*/ 397173 h 835479"/>
                <a:gd name="connsiteX204" fmla="*/ 3734836 w 6858000"/>
                <a:gd name="connsiteY204" fmla="*/ 393125 h 835479"/>
                <a:gd name="connsiteX205" fmla="*/ 3734837 w 6858000"/>
                <a:gd name="connsiteY205" fmla="*/ 393125 h 835479"/>
                <a:gd name="connsiteX206" fmla="*/ 3754652 w 6858000"/>
                <a:gd name="connsiteY206" fmla="*/ 393507 h 835479"/>
                <a:gd name="connsiteX207" fmla="*/ 3789775 w 6858000"/>
                <a:gd name="connsiteY207" fmla="*/ 399864 h 835479"/>
                <a:gd name="connsiteX208" fmla="*/ 3822471 w 6858000"/>
                <a:gd name="connsiteY208" fmla="*/ 384932 h 835479"/>
                <a:gd name="connsiteX209" fmla="*/ 3852618 w 6858000"/>
                <a:gd name="connsiteY209" fmla="*/ 370597 h 835479"/>
                <a:gd name="connsiteX210" fmla="*/ 3852619 w 6858000"/>
                <a:gd name="connsiteY210" fmla="*/ 370597 h 835479"/>
                <a:gd name="connsiteX211" fmla="*/ 3868763 w 6858000"/>
                <a:gd name="connsiteY211" fmla="*/ 371377 h 835479"/>
                <a:gd name="connsiteX212" fmla="*/ 3885336 w 6858000"/>
                <a:gd name="connsiteY212" fmla="*/ 379980 h 835479"/>
                <a:gd name="connsiteX213" fmla="*/ 3852619 w 6858000"/>
                <a:gd name="connsiteY213" fmla="*/ 370597 h 835479"/>
                <a:gd name="connsiteX214" fmla="*/ 3822472 w 6858000"/>
                <a:gd name="connsiteY214" fmla="*/ 384932 h 835479"/>
                <a:gd name="connsiteX215" fmla="*/ 3789776 w 6858000"/>
                <a:gd name="connsiteY215" fmla="*/ 399864 h 835479"/>
                <a:gd name="connsiteX216" fmla="*/ 3789775 w 6858000"/>
                <a:gd name="connsiteY216" fmla="*/ 399864 h 835479"/>
                <a:gd name="connsiteX217" fmla="*/ 3754651 w 6858000"/>
                <a:gd name="connsiteY217" fmla="*/ 393507 h 835479"/>
                <a:gd name="connsiteX218" fmla="*/ 3734837 w 6858000"/>
                <a:gd name="connsiteY218" fmla="*/ 393125 h 835479"/>
                <a:gd name="connsiteX219" fmla="*/ 3680163 w 6858000"/>
                <a:gd name="connsiteY219" fmla="*/ 397173 h 835479"/>
                <a:gd name="connsiteX220" fmla="*/ 3680162 w 6858000"/>
                <a:gd name="connsiteY220" fmla="*/ 397173 h 835479"/>
                <a:gd name="connsiteX221" fmla="*/ 2836171 w 6858000"/>
                <a:gd name="connsiteY221" fmla="*/ 465063 h 835479"/>
                <a:gd name="connsiteX222" fmla="*/ 2848792 w 6858000"/>
                <a:gd name="connsiteY222" fmla="*/ 456372 h 835479"/>
                <a:gd name="connsiteX223" fmla="*/ 2897784 w 6858000"/>
                <a:gd name="connsiteY223" fmla="*/ 440769 h 835479"/>
                <a:gd name="connsiteX224" fmla="*/ 2903549 w 6858000"/>
                <a:gd name="connsiteY224" fmla="*/ 439740 h 835479"/>
                <a:gd name="connsiteX225" fmla="*/ 2914327 w 6858000"/>
                <a:gd name="connsiteY225" fmla="*/ 436466 h 835479"/>
                <a:gd name="connsiteX226" fmla="*/ 2947858 w 6858000"/>
                <a:gd name="connsiteY226" fmla="*/ 431835 h 835479"/>
                <a:gd name="connsiteX227" fmla="*/ 2947861 w 6858000"/>
                <a:gd name="connsiteY227" fmla="*/ 431834 h 835479"/>
                <a:gd name="connsiteX228" fmla="*/ 2947862 w 6858000"/>
                <a:gd name="connsiteY228" fmla="*/ 431834 h 835479"/>
                <a:gd name="connsiteX229" fmla="*/ 2982148 w 6858000"/>
                <a:gd name="connsiteY229" fmla="*/ 435418 h 835479"/>
                <a:gd name="connsiteX230" fmla="*/ 3077401 w 6858000"/>
                <a:gd name="connsiteY230" fmla="*/ 447111 h 835479"/>
                <a:gd name="connsiteX231" fmla="*/ 3172653 w 6858000"/>
                <a:gd name="connsiteY231" fmla="*/ 434656 h 835479"/>
                <a:gd name="connsiteX232" fmla="*/ 3489466 w 6858000"/>
                <a:gd name="connsiteY232" fmla="*/ 387029 h 835479"/>
                <a:gd name="connsiteX233" fmla="*/ 3544712 w 6858000"/>
                <a:gd name="connsiteY233" fmla="*/ 364930 h 835479"/>
                <a:gd name="connsiteX234" fmla="*/ 3574407 w 6858000"/>
                <a:gd name="connsiteY234" fmla="*/ 347308 h 835479"/>
                <a:gd name="connsiteX235" fmla="*/ 3574408 w 6858000"/>
                <a:gd name="connsiteY235" fmla="*/ 347308 h 835479"/>
                <a:gd name="connsiteX236" fmla="*/ 3606817 w 6858000"/>
                <a:gd name="connsiteY236" fmla="*/ 359406 h 835479"/>
                <a:gd name="connsiteX237" fmla="*/ 3630632 w 6858000"/>
                <a:gd name="connsiteY237" fmla="*/ 372932 h 835479"/>
                <a:gd name="connsiteX238" fmla="*/ 3651953 w 6858000"/>
                <a:gd name="connsiteY238" fmla="*/ 388826 h 835479"/>
                <a:gd name="connsiteX239" fmla="*/ 3630631 w 6858000"/>
                <a:gd name="connsiteY239" fmla="*/ 372932 h 835479"/>
                <a:gd name="connsiteX240" fmla="*/ 3606816 w 6858000"/>
                <a:gd name="connsiteY240" fmla="*/ 359406 h 835479"/>
                <a:gd name="connsiteX241" fmla="*/ 3587173 w 6858000"/>
                <a:gd name="connsiteY241" fmla="*/ 349660 h 835479"/>
                <a:gd name="connsiteX242" fmla="*/ 3574407 w 6858000"/>
                <a:gd name="connsiteY242" fmla="*/ 347308 h 835479"/>
                <a:gd name="connsiteX243" fmla="*/ 3562320 w 6858000"/>
                <a:gd name="connsiteY243" fmla="*/ 352387 h 835479"/>
                <a:gd name="connsiteX244" fmla="*/ 3544713 w 6858000"/>
                <a:gd name="connsiteY244" fmla="*/ 364930 h 835479"/>
                <a:gd name="connsiteX245" fmla="*/ 3489467 w 6858000"/>
                <a:gd name="connsiteY245" fmla="*/ 387029 h 835479"/>
                <a:gd name="connsiteX246" fmla="*/ 3172654 w 6858000"/>
                <a:gd name="connsiteY246" fmla="*/ 434656 h 835479"/>
                <a:gd name="connsiteX247" fmla="*/ 3077401 w 6858000"/>
                <a:gd name="connsiteY247" fmla="*/ 447111 h 835479"/>
                <a:gd name="connsiteX248" fmla="*/ 3077400 w 6858000"/>
                <a:gd name="connsiteY248" fmla="*/ 447111 h 835479"/>
                <a:gd name="connsiteX249" fmla="*/ 2982147 w 6858000"/>
                <a:gd name="connsiteY249" fmla="*/ 435418 h 835479"/>
                <a:gd name="connsiteX250" fmla="*/ 2947862 w 6858000"/>
                <a:gd name="connsiteY250" fmla="*/ 431834 h 835479"/>
                <a:gd name="connsiteX251" fmla="*/ 2947858 w 6858000"/>
                <a:gd name="connsiteY251" fmla="*/ 431835 h 835479"/>
                <a:gd name="connsiteX252" fmla="*/ 2903549 w 6858000"/>
                <a:gd name="connsiteY252" fmla="*/ 439740 h 835479"/>
                <a:gd name="connsiteX253" fmla="*/ 2848793 w 6858000"/>
                <a:gd name="connsiteY253" fmla="*/ 456372 h 835479"/>
                <a:gd name="connsiteX254" fmla="*/ 2836172 w 6858000"/>
                <a:gd name="connsiteY254" fmla="*/ 465063 h 835479"/>
                <a:gd name="connsiteX255" fmla="*/ 1268757 w 6858000"/>
                <a:gd name="connsiteY255" fmla="*/ 18376 h 835479"/>
                <a:gd name="connsiteX256" fmla="*/ 1286069 w 6858000"/>
                <a:gd name="connsiteY256" fmla="*/ 23543 h 835479"/>
                <a:gd name="connsiteX257" fmla="*/ 1350627 w 6858000"/>
                <a:gd name="connsiteY257" fmla="*/ 45880 h 835479"/>
                <a:gd name="connsiteX258" fmla="*/ 1413839 w 6858000"/>
                <a:gd name="connsiteY258" fmla="*/ 40286 h 835479"/>
                <a:gd name="connsiteX259" fmla="*/ 1350626 w 6858000"/>
                <a:gd name="connsiteY259" fmla="*/ 45881 h 835479"/>
                <a:gd name="connsiteX260" fmla="*/ 1286068 w 6858000"/>
                <a:gd name="connsiteY260" fmla="*/ 23543 h 835479"/>
                <a:gd name="connsiteX261" fmla="*/ 313532 w 6858000"/>
                <a:gd name="connsiteY261" fmla="*/ 14019 h 835479"/>
                <a:gd name="connsiteX262" fmla="*/ 313533 w 6858000"/>
                <a:gd name="connsiteY262" fmla="*/ 14018 h 835479"/>
                <a:gd name="connsiteX263" fmla="*/ 338870 w 6858000"/>
                <a:gd name="connsiteY263" fmla="*/ 13446 h 835479"/>
                <a:gd name="connsiteX264" fmla="*/ 338902 w 6858000"/>
                <a:gd name="connsiteY264" fmla="*/ 13453 h 835479"/>
                <a:gd name="connsiteX265" fmla="*/ 395639 w 6858000"/>
                <a:gd name="connsiteY265" fmla="*/ 23353 h 835479"/>
                <a:gd name="connsiteX266" fmla="*/ 367327 w 6858000"/>
                <a:gd name="connsiteY266" fmla="*/ 19543 h 835479"/>
                <a:gd name="connsiteX267" fmla="*/ 338902 w 6858000"/>
                <a:gd name="connsiteY267" fmla="*/ 13453 h 835479"/>
                <a:gd name="connsiteX268" fmla="*/ 338869 w 6858000"/>
                <a:gd name="connsiteY268" fmla="*/ 13447 h 835479"/>
                <a:gd name="connsiteX269" fmla="*/ 324057 w 6858000"/>
                <a:gd name="connsiteY269" fmla="*/ 11661 h 835479"/>
                <a:gd name="connsiteX270" fmla="*/ 281567 w 6858000"/>
                <a:gd name="connsiteY270" fmla="*/ 36346 h 835479"/>
                <a:gd name="connsiteX271" fmla="*/ 295414 w 6858000"/>
                <a:gd name="connsiteY271" fmla="*/ 31451 h 835479"/>
                <a:gd name="connsiteX272" fmla="*/ 295414 w 6858000"/>
                <a:gd name="connsiteY272" fmla="*/ 31452 h 835479"/>
                <a:gd name="connsiteX273" fmla="*/ 24485 w 6858000"/>
                <a:gd name="connsiteY273" fmla="*/ 23026 h 835479"/>
                <a:gd name="connsiteX274" fmla="*/ 74128 w 6858000"/>
                <a:gd name="connsiteY274" fmla="*/ 20763 h 835479"/>
                <a:gd name="connsiteX275" fmla="*/ 125860 w 6858000"/>
                <a:gd name="connsiteY275" fmla="*/ 26687 h 835479"/>
                <a:gd name="connsiteX276" fmla="*/ 153386 w 6858000"/>
                <a:gd name="connsiteY276" fmla="*/ 31082 h 835479"/>
                <a:gd name="connsiteX277" fmla="*/ 228943 w 6858000"/>
                <a:gd name="connsiteY277" fmla="*/ 39355 h 835479"/>
                <a:gd name="connsiteX278" fmla="*/ 177270 w 6858000"/>
                <a:gd name="connsiteY278" fmla="*/ 34896 h 835479"/>
                <a:gd name="connsiteX279" fmla="*/ 153386 w 6858000"/>
                <a:gd name="connsiteY279" fmla="*/ 31082 h 835479"/>
                <a:gd name="connsiteX280" fmla="*/ 151568 w 6858000"/>
                <a:gd name="connsiteY280" fmla="*/ 30883 h 835479"/>
                <a:gd name="connsiteX281" fmla="*/ 74128 w 6858000"/>
                <a:gd name="connsiteY281" fmla="*/ 20764 h 835479"/>
                <a:gd name="connsiteX282" fmla="*/ 0 w 6858000"/>
                <a:gd name="connsiteY282" fmla="*/ 29969 h 835479"/>
                <a:gd name="connsiteX283" fmla="*/ 0 w 6858000"/>
                <a:gd name="connsiteY283" fmla="*/ 494077 h 835479"/>
                <a:gd name="connsiteX284" fmla="*/ 2816 w 6858000"/>
                <a:gd name="connsiteY284" fmla="*/ 492950 h 835479"/>
                <a:gd name="connsiteX285" fmla="*/ 63586 w 6858000"/>
                <a:gd name="connsiteY285" fmla="*/ 478851 h 835479"/>
                <a:gd name="connsiteX286" fmla="*/ 176938 w 6858000"/>
                <a:gd name="connsiteY286" fmla="*/ 464945 h 835479"/>
                <a:gd name="connsiteX287" fmla="*/ 200181 w 6858000"/>
                <a:gd name="connsiteY287" fmla="*/ 456943 h 835479"/>
                <a:gd name="connsiteX288" fmla="*/ 340773 w 6858000"/>
                <a:gd name="connsiteY288" fmla="*/ 419031 h 835479"/>
                <a:gd name="connsiteX289" fmla="*/ 453363 w 6858000"/>
                <a:gd name="connsiteY289" fmla="*/ 419796 h 835479"/>
                <a:gd name="connsiteX290" fmla="*/ 462125 w 6858000"/>
                <a:gd name="connsiteY290" fmla="*/ 421510 h 835479"/>
                <a:gd name="connsiteX291" fmla="*/ 505181 w 6858000"/>
                <a:gd name="connsiteY291" fmla="*/ 434082 h 835479"/>
                <a:gd name="connsiteX292" fmla="*/ 571859 w 6858000"/>
                <a:gd name="connsiteY292" fmla="*/ 430654 h 835479"/>
                <a:gd name="connsiteX293" fmla="*/ 617771 w 6858000"/>
                <a:gd name="connsiteY293" fmla="*/ 413317 h 835479"/>
                <a:gd name="connsiteX294" fmla="*/ 674922 w 6858000"/>
                <a:gd name="connsiteY294" fmla="*/ 412555 h 835479"/>
                <a:gd name="connsiteX295" fmla="*/ 740267 w 6858000"/>
                <a:gd name="connsiteY295" fmla="*/ 423414 h 835479"/>
                <a:gd name="connsiteX296" fmla="*/ 769604 w 6858000"/>
                <a:gd name="connsiteY296" fmla="*/ 425700 h 835479"/>
                <a:gd name="connsiteX297" fmla="*/ 850188 w 6858000"/>
                <a:gd name="connsiteY297" fmla="*/ 448180 h 835479"/>
                <a:gd name="connsiteX298" fmla="*/ 898197 w 6858000"/>
                <a:gd name="connsiteY298" fmla="*/ 442656 h 835479"/>
                <a:gd name="connsiteX299" fmla="*/ 945443 w 6858000"/>
                <a:gd name="connsiteY299" fmla="*/ 427796 h 835479"/>
                <a:gd name="connsiteX300" fmla="*/ 975732 w 6858000"/>
                <a:gd name="connsiteY300" fmla="*/ 413507 h 835479"/>
                <a:gd name="connsiteX301" fmla="*/ 1036886 w 6858000"/>
                <a:gd name="connsiteY301" fmla="*/ 403411 h 835479"/>
                <a:gd name="connsiteX302" fmla="*/ 1048124 w 6858000"/>
                <a:gd name="connsiteY302" fmla="*/ 404935 h 835479"/>
                <a:gd name="connsiteX303" fmla="*/ 1230632 w 6858000"/>
                <a:gd name="connsiteY303" fmla="*/ 417509 h 835479"/>
                <a:gd name="connsiteX304" fmla="*/ 1303023 w 6858000"/>
                <a:gd name="connsiteY304" fmla="*/ 437702 h 835479"/>
                <a:gd name="connsiteX305" fmla="*/ 1318455 w 6858000"/>
                <a:gd name="connsiteY305" fmla="*/ 440178 h 835479"/>
                <a:gd name="connsiteX306" fmla="*/ 1472574 w 6858000"/>
                <a:gd name="connsiteY306" fmla="*/ 462849 h 835479"/>
                <a:gd name="connsiteX307" fmla="*/ 1489719 w 6858000"/>
                <a:gd name="connsiteY307" fmla="*/ 463801 h 835479"/>
                <a:gd name="connsiteX308" fmla="*/ 1537536 w 6858000"/>
                <a:gd name="connsiteY308" fmla="*/ 459801 h 835479"/>
                <a:gd name="connsiteX309" fmla="*/ 1650316 w 6858000"/>
                <a:gd name="connsiteY309" fmla="*/ 500950 h 835479"/>
                <a:gd name="connsiteX310" fmla="*/ 1763286 w 6858000"/>
                <a:gd name="connsiteY310" fmla="*/ 515049 h 835479"/>
                <a:gd name="connsiteX311" fmla="*/ 1825392 w 6858000"/>
                <a:gd name="connsiteY311" fmla="*/ 514857 h 835479"/>
                <a:gd name="connsiteX312" fmla="*/ 1869779 w 6858000"/>
                <a:gd name="connsiteY312" fmla="*/ 524955 h 835479"/>
                <a:gd name="connsiteX313" fmla="*/ 1978939 w 6858000"/>
                <a:gd name="connsiteY313" fmla="*/ 555626 h 835479"/>
                <a:gd name="connsiteX314" fmla="*/ 2030377 w 6858000"/>
                <a:gd name="connsiteY314" fmla="*/ 560388 h 835479"/>
                <a:gd name="connsiteX315" fmla="*/ 2085053 w 6858000"/>
                <a:gd name="connsiteY315" fmla="*/ 570677 h 835479"/>
                <a:gd name="connsiteX316" fmla="*/ 2220311 w 6858000"/>
                <a:gd name="connsiteY316" fmla="*/ 616778 h 835479"/>
                <a:gd name="connsiteX317" fmla="*/ 2330805 w 6858000"/>
                <a:gd name="connsiteY317" fmla="*/ 614112 h 835479"/>
                <a:gd name="connsiteX318" fmla="*/ 2401291 w 6858000"/>
                <a:gd name="connsiteY318" fmla="*/ 614682 h 835479"/>
                <a:gd name="connsiteX319" fmla="*/ 2485306 w 6858000"/>
                <a:gd name="connsiteY319" fmla="*/ 629923 h 835479"/>
                <a:gd name="connsiteX320" fmla="*/ 2554078 w 6858000"/>
                <a:gd name="connsiteY320" fmla="*/ 652213 h 835479"/>
                <a:gd name="connsiteX321" fmla="*/ 2649142 w 6858000"/>
                <a:gd name="connsiteY321" fmla="*/ 669930 h 835479"/>
                <a:gd name="connsiteX322" fmla="*/ 2743825 w 6858000"/>
                <a:gd name="connsiteY322" fmla="*/ 704031 h 835479"/>
                <a:gd name="connsiteX323" fmla="*/ 2809929 w 6858000"/>
                <a:gd name="connsiteY323" fmla="*/ 730130 h 835479"/>
                <a:gd name="connsiteX324" fmla="*/ 2901942 w 6858000"/>
                <a:gd name="connsiteY324" fmla="*/ 753181 h 835479"/>
                <a:gd name="connsiteX325" fmla="*/ 3042727 w 6858000"/>
                <a:gd name="connsiteY325" fmla="*/ 769373 h 835479"/>
                <a:gd name="connsiteX326" fmla="*/ 3107499 w 6858000"/>
                <a:gd name="connsiteY326" fmla="*/ 771089 h 835479"/>
                <a:gd name="connsiteX327" fmla="*/ 3209992 w 6858000"/>
                <a:gd name="connsiteY327" fmla="*/ 808998 h 835479"/>
                <a:gd name="connsiteX328" fmla="*/ 3253808 w 6858000"/>
                <a:gd name="connsiteY328" fmla="*/ 827287 h 835479"/>
                <a:gd name="connsiteX329" fmla="*/ 3293243 w 6858000"/>
                <a:gd name="connsiteY329" fmla="*/ 812047 h 835479"/>
                <a:gd name="connsiteX330" fmla="*/ 3318770 w 6858000"/>
                <a:gd name="connsiteY330" fmla="*/ 794520 h 835479"/>
                <a:gd name="connsiteX331" fmla="*/ 3399545 w 6858000"/>
                <a:gd name="connsiteY331" fmla="*/ 809381 h 835479"/>
                <a:gd name="connsiteX332" fmla="*/ 3485274 w 6858000"/>
                <a:gd name="connsiteY332" fmla="*/ 825001 h 835479"/>
                <a:gd name="connsiteX333" fmla="*/ 3546616 w 6858000"/>
                <a:gd name="connsiteY333" fmla="*/ 835479 h 835479"/>
                <a:gd name="connsiteX334" fmla="*/ 3623200 w 6858000"/>
                <a:gd name="connsiteY334" fmla="*/ 827097 h 835479"/>
                <a:gd name="connsiteX335" fmla="*/ 3683590 w 6858000"/>
                <a:gd name="connsiteY335" fmla="*/ 823669 h 835479"/>
                <a:gd name="connsiteX336" fmla="*/ 3732360 w 6858000"/>
                <a:gd name="connsiteY336" fmla="*/ 813953 h 835479"/>
                <a:gd name="connsiteX337" fmla="*/ 3749505 w 6858000"/>
                <a:gd name="connsiteY337" fmla="*/ 808236 h 835479"/>
                <a:gd name="connsiteX338" fmla="*/ 3885337 w 6858000"/>
                <a:gd name="connsiteY338" fmla="*/ 763659 h 835479"/>
                <a:gd name="connsiteX339" fmla="*/ 4030502 w 6858000"/>
                <a:gd name="connsiteY339" fmla="*/ 728034 h 835479"/>
                <a:gd name="connsiteX340" fmla="*/ 4124613 w 6858000"/>
                <a:gd name="connsiteY340" fmla="*/ 750515 h 835479"/>
                <a:gd name="connsiteX341" fmla="*/ 4159666 w 6858000"/>
                <a:gd name="connsiteY341" fmla="*/ 750133 h 835479"/>
                <a:gd name="connsiteX342" fmla="*/ 4320836 w 6858000"/>
                <a:gd name="connsiteY342" fmla="*/ 755277 h 835479"/>
                <a:gd name="connsiteX343" fmla="*/ 4349221 w 6858000"/>
                <a:gd name="connsiteY343" fmla="*/ 760801 h 835479"/>
                <a:gd name="connsiteX344" fmla="*/ 4502578 w 6858000"/>
                <a:gd name="connsiteY344" fmla="*/ 738130 h 835479"/>
                <a:gd name="connsiteX345" fmla="*/ 4558206 w 6858000"/>
                <a:gd name="connsiteY345" fmla="*/ 734320 h 835479"/>
                <a:gd name="connsiteX346" fmla="*/ 4609451 w 6858000"/>
                <a:gd name="connsiteY346" fmla="*/ 728034 h 835479"/>
                <a:gd name="connsiteX347" fmla="*/ 4681082 w 6858000"/>
                <a:gd name="connsiteY347" fmla="*/ 726510 h 835479"/>
                <a:gd name="connsiteX348" fmla="*/ 4755380 w 6858000"/>
                <a:gd name="connsiteY348" fmla="*/ 729368 h 835479"/>
                <a:gd name="connsiteX349" fmla="*/ 4838249 w 6858000"/>
                <a:gd name="connsiteY349" fmla="*/ 728796 h 835479"/>
                <a:gd name="connsiteX350" fmla="*/ 4871018 w 6858000"/>
                <a:gd name="connsiteY350" fmla="*/ 723844 h 835479"/>
                <a:gd name="connsiteX351" fmla="*/ 4959601 w 6858000"/>
                <a:gd name="connsiteY351" fmla="*/ 727272 h 835479"/>
                <a:gd name="connsiteX352" fmla="*/ 5006085 w 6858000"/>
                <a:gd name="connsiteY352" fmla="*/ 721558 h 835479"/>
                <a:gd name="connsiteX353" fmla="*/ 5082669 w 6858000"/>
                <a:gd name="connsiteY353" fmla="*/ 720414 h 835479"/>
                <a:gd name="connsiteX354" fmla="*/ 5107626 w 6858000"/>
                <a:gd name="connsiteY354" fmla="*/ 719079 h 835479"/>
                <a:gd name="connsiteX355" fmla="*/ 5129915 w 6858000"/>
                <a:gd name="connsiteY355" fmla="*/ 718317 h 835479"/>
                <a:gd name="connsiteX356" fmla="*/ 5206307 w 6858000"/>
                <a:gd name="connsiteY356" fmla="*/ 733940 h 835479"/>
                <a:gd name="connsiteX357" fmla="*/ 5274128 w 6858000"/>
                <a:gd name="connsiteY357" fmla="*/ 734892 h 835479"/>
                <a:gd name="connsiteX358" fmla="*/ 5393004 w 6858000"/>
                <a:gd name="connsiteY358" fmla="*/ 747466 h 835479"/>
                <a:gd name="connsiteX359" fmla="*/ 5419294 w 6858000"/>
                <a:gd name="connsiteY359" fmla="*/ 743084 h 835479"/>
                <a:gd name="connsiteX360" fmla="*/ 5501593 w 6858000"/>
                <a:gd name="connsiteY360" fmla="*/ 741370 h 835479"/>
                <a:gd name="connsiteX361" fmla="*/ 5548459 w 6858000"/>
                <a:gd name="connsiteY361" fmla="*/ 740036 h 835479"/>
                <a:gd name="connsiteX362" fmla="*/ 5606371 w 6858000"/>
                <a:gd name="connsiteY362" fmla="*/ 749180 h 835479"/>
                <a:gd name="connsiteX363" fmla="*/ 5706958 w 6858000"/>
                <a:gd name="connsiteY363" fmla="*/ 768611 h 835479"/>
                <a:gd name="connsiteX364" fmla="*/ 5733439 w 6858000"/>
                <a:gd name="connsiteY364" fmla="*/ 771659 h 835479"/>
                <a:gd name="connsiteX365" fmla="*/ 5781829 w 6858000"/>
                <a:gd name="connsiteY365" fmla="*/ 780996 h 835479"/>
                <a:gd name="connsiteX366" fmla="*/ 5790591 w 6858000"/>
                <a:gd name="connsiteY366" fmla="*/ 782710 h 835479"/>
                <a:gd name="connsiteX367" fmla="*/ 5864317 w 6858000"/>
                <a:gd name="connsiteY367" fmla="*/ 806332 h 835479"/>
                <a:gd name="connsiteX368" fmla="*/ 5902609 w 6858000"/>
                <a:gd name="connsiteY368" fmla="*/ 808236 h 835479"/>
                <a:gd name="connsiteX369" fmla="*/ 6012722 w 6858000"/>
                <a:gd name="connsiteY369" fmla="*/ 808428 h 835479"/>
                <a:gd name="connsiteX370" fmla="*/ 6059396 w 6858000"/>
                <a:gd name="connsiteY370" fmla="*/ 804808 h 835479"/>
                <a:gd name="connsiteX371" fmla="*/ 6171604 w 6858000"/>
                <a:gd name="connsiteY371" fmla="*/ 790902 h 835479"/>
                <a:gd name="connsiteX372" fmla="*/ 6242092 w 6858000"/>
                <a:gd name="connsiteY372" fmla="*/ 784044 h 835479"/>
                <a:gd name="connsiteX373" fmla="*/ 6323057 w 6858000"/>
                <a:gd name="connsiteY373" fmla="*/ 773183 h 835479"/>
                <a:gd name="connsiteX374" fmla="*/ 6415832 w 6858000"/>
                <a:gd name="connsiteY374" fmla="*/ 766325 h 835479"/>
                <a:gd name="connsiteX375" fmla="*/ 6584811 w 6858000"/>
                <a:gd name="connsiteY375" fmla="*/ 745560 h 835479"/>
                <a:gd name="connsiteX376" fmla="*/ 6748457 w 6858000"/>
                <a:gd name="connsiteY376" fmla="*/ 724034 h 835479"/>
                <a:gd name="connsiteX377" fmla="*/ 6815515 w 6858000"/>
                <a:gd name="connsiteY377" fmla="*/ 704983 h 835479"/>
                <a:gd name="connsiteX378" fmla="*/ 6858000 w 6858000"/>
                <a:gd name="connsiteY378" fmla="*/ 695283 h 835479"/>
                <a:gd name="connsiteX379" fmla="*/ 6858000 w 6858000"/>
                <a:gd name="connsiteY379" fmla="*/ 456 h 835479"/>
                <a:gd name="connsiteX380" fmla="*/ 1687322 w 6858000"/>
                <a:gd name="connsiteY380" fmla="*/ 456 h 835479"/>
                <a:gd name="connsiteX381" fmla="*/ 1697753 w 6858000"/>
                <a:gd name="connsiteY381" fmla="*/ 10970 h 835479"/>
                <a:gd name="connsiteX382" fmla="*/ 1733188 w 6858000"/>
                <a:gd name="connsiteY382" fmla="*/ 33639 h 835479"/>
                <a:gd name="connsiteX383" fmla="*/ 1833775 w 6858000"/>
                <a:gd name="connsiteY383" fmla="*/ 75360 h 835479"/>
                <a:gd name="connsiteX384" fmla="*/ 1842158 w 6858000"/>
                <a:gd name="connsiteY384" fmla="*/ 82981 h 835479"/>
                <a:gd name="connsiteX385" fmla="*/ 1916454 w 6858000"/>
                <a:gd name="connsiteY385" fmla="*/ 173472 h 835479"/>
                <a:gd name="connsiteX386" fmla="*/ 1933219 w 6858000"/>
                <a:gd name="connsiteY386" fmla="*/ 188902 h 835479"/>
                <a:gd name="connsiteX387" fmla="*/ 1953413 w 6858000"/>
                <a:gd name="connsiteY387" fmla="*/ 212907 h 835479"/>
                <a:gd name="connsiteX388" fmla="*/ 2016469 w 6858000"/>
                <a:gd name="connsiteY388" fmla="*/ 259390 h 835479"/>
                <a:gd name="connsiteX389" fmla="*/ 2094578 w 6858000"/>
                <a:gd name="connsiteY389" fmla="*/ 274249 h 835479"/>
                <a:gd name="connsiteX390" fmla="*/ 2188879 w 6858000"/>
                <a:gd name="connsiteY390" fmla="*/ 296920 h 835479"/>
                <a:gd name="connsiteX391" fmla="*/ 2228314 w 6858000"/>
                <a:gd name="connsiteY391" fmla="*/ 312160 h 835479"/>
                <a:gd name="connsiteX392" fmla="*/ 2334044 w 6858000"/>
                <a:gd name="connsiteY392" fmla="*/ 341117 h 835479"/>
                <a:gd name="connsiteX393" fmla="*/ 2409485 w 6858000"/>
                <a:gd name="connsiteY393" fmla="*/ 365502 h 835479"/>
                <a:gd name="connsiteX394" fmla="*/ 2409487 w 6858000"/>
                <a:gd name="connsiteY394" fmla="*/ 365504 h 835479"/>
                <a:gd name="connsiteX395" fmla="*/ 2463015 w 6858000"/>
                <a:gd name="connsiteY395" fmla="*/ 388434 h 835479"/>
                <a:gd name="connsiteX396" fmla="*/ 2463017 w 6858000"/>
                <a:gd name="connsiteY396" fmla="*/ 388434 h 835479"/>
                <a:gd name="connsiteX397" fmla="*/ 2518262 w 6858000"/>
                <a:gd name="connsiteY397" fmla="*/ 379792 h 835479"/>
                <a:gd name="connsiteX398" fmla="*/ 2518263 w 6858000"/>
                <a:gd name="connsiteY398" fmla="*/ 379791 h 835479"/>
                <a:gd name="connsiteX399" fmla="*/ 2545005 w 6858000"/>
                <a:gd name="connsiteY399" fmla="*/ 376147 h 835479"/>
                <a:gd name="connsiteX400" fmla="*/ 2545006 w 6858000"/>
                <a:gd name="connsiteY400" fmla="*/ 376147 h 835479"/>
                <a:gd name="connsiteX401" fmla="*/ 2571034 w 6858000"/>
                <a:gd name="connsiteY401" fmla="*/ 380361 h 835479"/>
                <a:gd name="connsiteX402" fmla="*/ 2668001 w 6858000"/>
                <a:gd name="connsiteY402" fmla="*/ 453514 h 835479"/>
                <a:gd name="connsiteX403" fmla="*/ 2745348 w 6858000"/>
                <a:gd name="connsiteY403" fmla="*/ 501904 h 835479"/>
                <a:gd name="connsiteX404" fmla="*/ 2745351 w 6858000"/>
                <a:gd name="connsiteY404" fmla="*/ 501906 h 835479"/>
                <a:gd name="connsiteX405" fmla="*/ 2778005 w 6858000"/>
                <a:gd name="connsiteY405" fmla="*/ 507825 h 835479"/>
                <a:gd name="connsiteX406" fmla="*/ 2785439 w 6858000"/>
                <a:gd name="connsiteY406" fmla="*/ 507405 h 835479"/>
                <a:gd name="connsiteX407" fmla="*/ 2811779 w 6858000"/>
                <a:gd name="connsiteY407" fmla="*/ 497326 h 835479"/>
                <a:gd name="connsiteX408" fmla="*/ 2811786 w 6858000"/>
                <a:gd name="connsiteY408" fmla="*/ 497322 h 835479"/>
                <a:gd name="connsiteX409" fmla="*/ 2811786 w 6858000"/>
                <a:gd name="connsiteY409" fmla="*/ 497323 h 835479"/>
                <a:gd name="connsiteX410" fmla="*/ 2811779 w 6858000"/>
                <a:gd name="connsiteY410" fmla="*/ 497326 h 835479"/>
                <a:gd name="connsiteX411" fmla="*/ 2793022 w 6858000"/>
                <a:gd name="connsiteY411" fmla="*/ 506976 h 835479"/>
                <a:gd name="connsiteX412" fmla="*/ 2785439 w 6858000"/>
                <a:gd name="connsiteY412" fmla="*/ 507405 h 835479"/>
                <a:gd name="connsiteX413" fmla="*/ 2782304 w 6858000"/>
                <a:gd name="connsiteY413" fmla="*/ 508605 h 835479"/>
                <a:gd name="connsiteX414" fmla="*/ 2778005 w 6858000"/>
                <a:gd name="connsiteY414" fmla="*/ 507825 h 835479"/>
                <a:gd name="connsiteX415" fmla="*/ 2770757 w 6858000"/>
                <a:gd name="connsiteY415" fmla="*/ 508235 h 835479"/>
                <a:gd name="connsiteX416" fmla="*/ 2745351 w 6858000"/>
                <a:gd name="connsiteY416" fmla="*/ 501906 h 835479"/>
                <a:gd name="connsiteX417" fmla="*/ 2745347 w 6858000"/>
                <a:gd name="connsiteY417" fmla="*/ 501904 h 835479"/>
                <a:gd name="connsiteX418" fmla="*/ 2668000 w 6858000"/>
                <a:gd name="connsiteY418" fmla="*/ 453514 h 835479"/>
                <a:gd name="connsiteX419" fmla="*/ 2571033 w 6858000"/>
                <a:gd name="connsiteY419" fmla="*/ 380361 h 835479"/>
                <a:gd name="connsiteX420" fmla="*/ 2545006 w 6858000"/>
                <a:gd name="connsiteY420" fmla="*/ 376147 h 835479"/>
                <a:gd name="connsiteX421" fmla="*/ 2518264 w 6858000"/>
                <a:gd name="connsiteY421" fmla="*/ 379791 h 835479"/>
                <a:gd name="connsiteX422" fmla="*/ 2518262 w 6858000"/>
                <a:gd name="connsiteY422" fmla="*/ 379792 h 835479"/>
                <a:gd name="connsiteX423" fmla="*/ 2490550 w 6858000"/>
                <a:gd name="connsiteY423" fmla="*/ 386372 h 835479"/>
                <a:gd name="connsiteX424" fmla="*/ 2463017 w 6858000"/>
                <a:gd name="connsiteY424" fmla="*/ 388434 h 835479"/>
                <a:gd name="connsiteX425" fmla="*/ 2463016 w 6858000"/>
                <a:gd name="connsiteY425" fmla="*/ 388434 h 835479"/>
                <a:gd name="connsiteX426" fmla="*/ 2463015 w 6858000"/>
                <a:gd name="connsiteY426" fmla="*/ 388434 h 835479"/>
                <a:gd name="connsiteX427" fmla="*/ 2435912 w 6858000"/>
                <a:gd name="connsiteY427" fmla="*/ 382603 h 835479"/>
                <a:gd name="connsiteX428" fmla="*/ 2409487 w 6858000"/>
                <a:gd name="connsiteY428" fmla="*/ 365504 h 835479"/>
                <a:gd name="connsiteX429" fmla="*/ 2409484 w 6858000"/>
                <a:gd name="connsiteY429" fmla="*/ 365502 h 835479"/>
                <a:gd name="connsiteX430" fmla="*/ 2334043 w 6858000"/>
                <a:gd name="connsiteY430" fmla="*/ 341117 h 835479"/>
                <a:gd name="connsiteX431" fmla="*/ 2228313 w 6858000"/>
                <a:gd name="connsiteY431" fmla="*/ 312160 h 835479"/>
                <a:gd name="connsiteX432" fmla="*/ 2188878 w 6858000"/>
                <a:gd name="connsiteY432" fmla="*/ 296920 h 835479"/>
                <a:gd name="connsiteX433" fmla="*/ 2094577 w 6858000"/>
                <a:gd name="connsiteY433" fmla="*/ 274249 h 835479"/>
                <a:gd name="connsiteX434" fmla="*/ 2016468 w 6858000"/>
                <a:gd name="connsiteY434" fmla="*/ 259390 h 835479"/>
                <a:gd name="connsiteX435" fmla="*/ 1953412 w 6858000"/>
                <a:gd name="connsiteY435" fmla="*/ 212907 h 835479"/>
                <a:gd name="connsiteX436" fmla="*/ 1933218 w 6858000"/>
                <a:gd name="connsiteY436" fmla="*/ 188902 h 835479"/>
                <a:gd name="connsiteX437" fmla="*/ 1916453 w 6858000"/>
                <a:gd name="connsiteY437" fmla="*/ 173472 h 835479"/>
                <a:gd name="connsiteX438" fmla="*/ 1842157 w 6858000"/>
                <a:gd name="connsiteY438" fmla="*/ 82981 h 835479"/>
                <a:gd name="connsiteX439" fmla="*/ 1833774 w 6858000"/>
                <a:gd name="connsiteY439" fmla="*/ 75360 h 835479"/>
                <a:gd name="connsiteX440" fmla="*/ 1733187 w 6858000"/>
                <a:gd name="connsiteY440" fmla="*/ 33639 h 835479"/>
                <a:gd name="connsiteX441" fmla="*/ 1697752 w 6858000"/>
                <a:gd name="connsiteY441" fmla="*/ 10971 h 835479"/>
                <a:gd name="connsiteX442" fmla="*/ 1687320 w 6858000"/>
                <a:gd name="connsiteY442" fmla="*/ 456 h 835479"/>
                <a:gd name="connsiteX443" fmla="*/ 916806 w 6858000"/>
                <a:gd name="connsiteY443" fmla="*/ 456 h 835479"/>
                <a:gd name="connsiteX444" fmla="*/ 927155 w 6858000"/>
                <a:gd name="connsiteY444" fmla="*/ 9636 h 835479"/>
                <a:gd name="connsiteX445" fmla="*/ 1097087 w 6858000"/>
                <a:gd name="connsiteY445" fmla="*/ 6016 h 835479"/>
                <a:gd name="connsiteX446" fmla="*/ 1123185 w 6858000"/>
                <a:gd name="connsiteY446" fmla="*/ 1634 h 835479"/>
                <a:gd name="connsiteX447" fmla="*/ 1184028 w 6858000"/>
                <a:gd name="connsiteY447" fmla="*/ 26353 h 835479"/>
                <a:gd name="connsiteX448" fmla="*/ 1123184 w 6858000"/>
                <a:gd name="connsiteY448" fmla="*/ 1635 h 835479"/>
                <a:gd name="connsiteX449" fmla="*/ 1097086 w 6858000"/>
                <a:gd name="connsiteY449" fmla="*/ 6017 h 835479"/>
                <a:gd name="connsiteX450" fmla="*/ 927154 w 6858000"/>
                <a:gd name="connsiteY450" fmla="*/ 9637 h 835479"/>
                <a:gd name="connsiteX451" fmla="*/ 916804 w 6858000"/>
                <a:gd name="connsiteY451" fmla="*/ 456 h 835479"/>
                <a:gd name="connsiteX452" fmla="*/ 578772 w 6858000"/>
                <a:gd name="connsiteY452" fmla="*/ 456 h 835479"/>
                <a:gd name="connsiteX453" fmla="*/ 556046 w 6858000"/>
                <a:gd name="connsiteY453" fmla="*/ 6589 h 835479"/>
                <a:gd name="connsiteX454" fmla="*/ 517850 w 6858000"/>
                <a:gd name="connsiteY454" fmla="*/ 15506 h 835479"/>
                <a:gd name="connsiteX455" fmla="*/ 556047 w 6858000"/>
                <a:gd name="connsiteY455" fmla="*/ 6588 h 835479"/>
                <a:gd name="connsiteX456" fmla="*/ 578770 w 6858000"/>
                <a:gd name="connsiteY456" fmla="*/ 456 h 835479"/>
                <a:gd name="connsiteX457" fmla="*/ 0 w 6858000"/>
                <a:gd name="connsiteY457" fmla="*/ 456 h 835479"/>
                <a:gd name="connsiteX458" fmla="*/ 0 w 6858000"/>
                <a:gd name="connsiteY458" fmla="*/ 20445 h 835479"/>
                <a:gd name="connsiteX459" fmla="*/ 0 w 6858000"/>
                <a:gd name="connsiteY459" fmla="*/ 29969 h 8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6858000" h="835479">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8BDB3C61-AC26-44A9-BF04-457027D14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3011716" y="3011261"/>
              <a:ext cx="6858000" cy="835479"/>
            </a:xfrm>
            <a:custGeom>
              <a:avLst/>
              <a:gdLst>
                <a:gd name="connsiteX0" fmla="*/ 6564619 w 6858000"/>
                <a:gd name="connsiteY0" fmla="*/ 468946 h 835479"/>
                <a:gd name="connsiteX1" fmla="*/ 6564620 w 6858000"/>
                <a:gd name="connsiteY1" fmla="*/ 468946 h 835479"/>
                <a:gd name="connsiteX2" fmla="*/ 6588625 w 6858000"/>
                <a:gd name="connsiteY2" fmla="*/ 491425 h 835479"/>
                <a:gd name="connsiteX3" fmla="*/ 6625224 w 6858000"/>
                <a:gd name="connsiteY3" fmla="*/ 508047 h 835479"/>
                <a:gd name="connsiteX4" fmla="*/ 6662539 w 6858000"/>
                <a:gd name="connsiteY4" fmla="*/ 500953 h 835479"/>
                <a:gd name="connsiteX5" fmla="*/ 6662540 w 6858000"/>
                <a:gd name="connsiteY5" fmla="*/ 500952 h 835479"/>
                <a:gd name="connsiteX6" fmla="*/ 6662543 w 6858000"/>
                <a:gd name="connsiteY6" fmla="*/ 500951 h 835479"/>
                <a:gd name="connsiteX7" fmla="*/ 6683026 w 6858000"/>
                <a:gd name="connsiteY7" fmla="*/ 489501 h 835479"/>
                <a:gd name="connsiteX8" fmla="*/ 6702975 w 6858000"/>
                <a:gd name="connsiteY8" fmla="*/ 486354 h 835479"/>
                <a:gd name="connsiteX9" fmla="*/ 6702976 w 6858000"/>
                <a:gd name="connsiteY9" fmla="*/ 486354 h 835479"/>
                <a:gd name="connsiteX10" fmla="*/ 6742552 w 6858000"/>
                <a:gd name="connsiteY10" fmla="*/ 500190 h 835479"/>
                <a:gd name="connsiteX11" fmla="*/ 6742554 w 6858000"/>
                <a:gd name="connsiteY11" fmla="*/ 500191 h 835479"/>
                <a:gd name="connsiteX12" fmla="*/ 6812061 w 6858000"/>
                <a:gd name="connsiteY12" fmla="*/ 519668 h 835479"/>
                <a:gd name="connsiteX13" fmla="*/ 6776799 w 6858000"/>
                <a:gd name="connsiteY13" fmla="*/ 514894 h 835479"/>
                <a:gd name="connsiteX14" fmla="*/ 6742554 w 6858000"/>
                <a:gd name="connsiteY14" fmla="*/ 500191 h 835479"/>
                <a:gd name="connsiteX15" fmla="*/ 6742551 w 6858000"/>
                <a:gd name="connsiteY15" fmla="*/ 500190 h 835479"/>
                <a:gd name="connsiteX16" fmla="*/ 6702975 w 6858000"/>
                <a:gd name="connsiteY16" fmla="*/ 486354 h 835479"/>
                <a:gd name="connsiteX17" fmla="*/ 6662543 w 6858000"/>
                <a:gd name="connsiteY17" fmla="*/ 500951 h 835479"/>
                <a:gd name="connsiteX18" fmla="*/ 6662541 w 6858000"/>
                <a:gd name="connsiteY18" fmla="*/ 500952 h 835479"/>
                <a:gd name="connsiteX19" fmla="*/ 6662539 w 6858000"/>
                <a:gd name="connsiteY19" fmla="*/ 500953 h 835479"/>
                <a:gd name="connsiteX20" fmla="*/ 6645551 w 6858000"/>
                <a:gd name="connsiteY20" fmla="*/ 508036 h 835479"/>
                <a:gd name="connsiteX21" fmla="*/ 6625224 w 6858000"/>
                <a:gd name="connsiteY21" fmla="*/ 508047 h 835479"/>
                <a:gd name="connsiteX22" fmla="*/ 6625223 w 6858000"/>
                <a:gd name="connsiteY22" fmla="*/ 508047 h 835479"/>
                <a:gd name="connsiteX23" fmla="*/ 6588624 w 6858000"/>
                <a:gd name="connsiteY23" fmla="*/ 491425 h 835479"/>
                <a:gd name="connsiteX24" fmla="*/ 6438980 w 6858000"/>
                <a:gd name="connsiteY24" fmla="*/ 549267 h 835479"/>
                <a:gd name="connsiteX25" fmla="*/ 6463839 w 6858000"/>
                <a:gd name="connsiteY25" fmla="*/ 529336 h 835479"/>
                <a:gd name="connsiteX26" fmla="*/ 6463848 w 6858000"/>
                <a:gd name="connsiteY26" fmla="*/ 529334 h 835479"/>
                <a:gd name="connsiteX27" fmla="*/ 6513011 w 6858000"/>
                <a:gd name="connsiteY27" fmla="*/ 515538 h 835479"/>
                <a:gd name="connsiteX28" fmla="*/ 6546193 w 6858000"/>
                <a:gd name="connsiteY28" fmla="*/ 496733 h 835479"/>
                <a:gd name="connsiteX29" fmla="*/ 6546194 w 6858000"/>
                <a:gd name="connsiteY29" fmla="*/ 496733 h 835479"/>
                <a:gd name="connsiteX30" fmla="*/ 6521803 w 6858000"/>
                <a:gd name="connsiteY30" fmla="*/ 513071 h 835479"/>
                <a:gd name="connsiteX31" fmla="*/ 6513011 w 6858000"/>
                <a:gd name="connsiteY31" fmla="*/ 515538 h 835479"/>
                <a:gd name="connsiteX32" fmla="*/ 6508051 w 6858000"/>
                <a:gd name="connsiteY32" fmla="*/ 518349 h 835479"/>
                <a:gd name="connsiteX33" fmla="*/ 6463848 w 6858000"/>
                <a:gd name="connsiteY33" fmla="*/ 529334 h 835479"/>
                <a:gd name="connsiteX34" fmla="*/ 6463840 w 6858000"/>
                <a:gd name="connsiteY34" fmla="*/ 529336 h 835479"/>
                <a:gd name="connsiteX35" fmla="*/ 6438980 w 6858000"/>
                <a:gd name="connsiteY35" fmla="*/ 549267 h 835479"/>
                <a:gd name="connsiteX36" fmla="*/ 6365203 w 6858000"/>
                <a:gd name="connsiteY36" fmla="*/ 635242 h 835479"/>
                <a:gd name="connsiteX37" fmla="*/ 6387909 w 6858000"/>
                <a:gd name="connsiteY37" fmla="*/ 633959 h 835479"/>
                <a:gd name="connsiteX38" fmla="*/ 6391548 w 6858000"/>
                <a:gd name="connsiteY38" fmla="*/ 632195 h 835479"/>
                <a:gd name="connsiteX39" fmla="*/ 6407331 w 6858000"/>
                <a:gd name="connsiteY39" fmla="*/ 624541 h 835479"/>
                <a:gd name="connsiteX40" fmla="*/ 6407332 w 6858000"/>
                <a:gd name="connsiteY40" fmla="*/ 624541 h 835479"/>
                <a:gd name="connsiteX41" fmla="*/ 6391548 w 6858000"/>
                <a:gd name="connsiteY41" fmla="*/ 632195 h 835479"/>
                <a:gd name="connsiteX42" fmla="*/ 6387909 w 6858000"/>
                <a:gd name="connsiteY42" fmla="*/ 633961 h 835479"/>
                <a:gd name="connsiteX43" fmla="*/ 4221390 w 6858000"/>
                <a:gd name="connsiteY43" fmla="*/ 396172 h 835479"/>
                <a:gd name="connsiteX44" fmla="*/ 4221391 w 6858000"/>
                <a:gd name="connsiteY44" fmla="*/ 396172 h 835479"/>
                <a:gd name="connsiteX45" fmla="*/ 4253014 w 6858000"/>
                <a:gd name="connsiteY45" fmla="*/ 401888 h 835479"/>
                <a:gd name="connsiteX46" fmla="*/ 4324645 w 6858000"/>
                <a:gd name="connsiteY46" fmla="*/ 441704 h 835479"/>
                <a:gd name="connsiteX47" fmla="*/ 4363890 w 6858000"/>
                <a:gd name="connsiteY47" fmla="*/ 450658 h 835479"/>
                <a:gd name="connsiteX48" fmla="*/ 4482003 w 6858000"/>
                <a:gd name="connsiteY48" fmla="*/ 449896 h 835479"/>
                <a:gd name="connsiteX49" fmla="*/ 4659173 w 6858000"/>
                <a:gd name="connsiteY49" fmla="*/ 389886 h 835479"/>
                <a:gd name="connsiteX50" fmla="*/ 4677654 w 6858000"/>
                <a:gd name="connsiteY50" fmla="*/ 381884 h 835479"/>
                <a:gd name="connsiteX51" fmla="*/ 4767763 w 6858000"/>
                <a:gd name="connsiteY51" fmla="*/ 371977 h 835479"/>
                <a:gd name="connsiteX52" fmla="*/ 4800482 w 6858000"/>
                <a:gd name="connsiteY52" fmla="*/ 370668 h 835479"/>
                <a:gd name="connsiteX53" fmla="*/ 4800483 w 6858000"/>
                <a:gd name="connsiteY53" fmla="*/ 370668 h 835479"/>
                <a:gd name="connsiteX54" fmla="*/ 4828916 w 6858000"/>
                <a:gd name="connsiteY54" fmla="*/ 385504 h 835479"/>
                <a:gd name="connsiteX55" fmla="*/ 4863342 w 6858000"/>
                <a:gd name="connsiteY55" fmla="*/ 407685 h 835479"/>
                <a:gd name="connsiteX56" fmla="*/ 4889274 w 6858000"/>
                <a:gd name="connsiteY56" fmla="*/ 415214 h 835479"/>
                <a:gd name="connsiteX57" fmla="*/ 4912167 w 6858000"/>
                <a:gd name="connsiteY57" fmla="*/ 413509 h 835479"/>
                <a:gd name="connsiteX58" fmla="*/ 4933803 w 6858000"/>
                <a:gd name="connsiteY58" fmla="*/ 412107 h 835479"/>
                <a:gd name="connsiteX59" fmla="*/ 4933804 w 6858000"/>
                <a:gd name="connsiteY59" fmla="*/ 412107 h 835479"/>
                <a:gd name="connsiteX60" fmla="*/ 4952672 w 6858000"/>
                <a:gd name="connsiteY60" fmla="*/ 416866 h 835479"/>
                <a:gd name="connsiteX61" fmla="*/ 4957452 w 6858000"/>
                <a:gd name="connsiteY61" fmla="*/ 419659 h 835479"/>
                <a:gd name="connsiteX62" fmla="*/ 4961455 w 6858000"/>
                <a:gd name="connsiteY62" fmla="*/ 420937 h 835479"/>
                <a:gd name="connsiteX63" fmla="*/ 4987037 w 6858000"/>
                <a:gd name="connsiteY63" fmla="*/ 436941 h 835479"/>
                <a:gd name="connsiteX64" fmla="*/ 5041521 w 6858000"/>
                <a:gd name="connsiteY64" fmla="*/ 463420 h 835479"/>
                <a:gd name="connsiteX65" fmla="*/ 5041527 w 6858000"/>
                <a:gd name="connsiteY65" fmla="*/ 463422 h 835479"/>
                <a:gd name="connsiteX66" fmla="*/ 5064789 w 6858000"/>
                <a:gd name="connsiteY66" fmla="*/ 468043 h 835479"/>
                <a:gd name="connsiteX67" fmla="*/ 5070584 w 6858000"/>
                <a:gd name="connsiteY67" fmla="*/ 470217 h 835479"/>
                <a:gd name="connsiteX68" fmla="*/ 5072375 w 6858000"/>
                <a:gd name="connsiteY68" fmla="*/ 470636 h 835479"/>
                <a:gd name="connsiteX69" fmla="*/ 5087443 w 6858000"/>
                <a:gd name="connsiteY69" fmla="*/ 476540 h 835479"/>
                <a:gd name="connsiteX70" fmla="*/ 5133219 w 6858000"/>
                <a:gd name="connsiteY70" fmla="*/ 489567 h 835479"/>
                <a:gd name="connsiteX71" fmla="*/ 5133224 w 6858000"/>
                <a:gd name="connsiteY71" fmla="*/ 489569 h 835479"/>
                <a:gd name="connsiteX72" fmla="*/ 5166112 w 6858000"/>
                <a:gd name="connsiteY72" fmla="*/ 482853 h 835479"/>
                <a:gd name="connsiteX73" fmla="*/ 5166113 w 6858000"/>
                <a:gd name="connsiteY73" fmla="*/ 482853 h 835479"/>
                <a:gd name="connsiteX74" fmla="*/ 5172090 w 6858000"/>
                <a:gd name="connsiteY74" fmla="*/ 483545 h 835479"/>
                <a:gd name="connsiteX75" fmla="*/ 5179067 w 6858000"/>
                <a:gd name="connsiteY75" fmla="*/ 486091 h 835479"/>
                <a:gd name="connsiteX76" fmla="*/ 5229432 w 6858000"/>
                <a:gd name="connsiteY76" fmla="*/ 485925 h 835479"/>
                <a:gd name="connsiteX77" fmla="*/ 5243613 w 6858000"/>
                <a:gd name="connsiteY77" fmla="*/ 478254 h 835479"/>
                <a:gd name="connsiteX78" fmla="*/ 5272795 w 6858000"/>
                <a:gd name="connsiteY78" fmla="*/ 462468 h 835479"/>
                <a:gd name="connsiteX79" fmla="*/ 5312287 w 6858000"/>
                <a:gd name="connsiteY79" fmla="*/ 438565 h 835479"/>
                <a:gd name="connsiteX80" fmla="*/ 5321350 w 6858000"/>
                <a:gd name="connsiteY80" fmla="*/ 437509 h 835479"/>
                <a:gd name="connsiteX81" fmla="*/ 5326162 w 6858000"/>
                <a:gd name="connsiteY81" fmla="*/ 435035 h 835479"/>
                <a:gd name="connsiteX82" fmla="*/ 5355013 w 6858000"/>
                <a:gd name="connsiteY82" fmla="*/ 433589 h 835479"/>
                <a:gd name="connsiteX83" fmla="*/ 5355014 w 6858000"/>
                <a:gd name="connsiteY83" fmla="*/ 433589 h 835479"/>
                <a:gd name="connsiteX84" fmla="*/ 5385384 w 6858000"/>
                <a:gd name="connsiteY84" fmla="*/ 438465 h 835479"/>
                <a:gd name="connsiteX85" fmla="*/ 5425582 w 6858000"/>
                <a:gd name="connsiteY85" fmla="*/ 446656 h 835479"/>
                <a:gd name="connsiteX86" fmla="*/ 5480637 w 6858000"/>
                <a:gd name="connsiteY86" fmla="*/ 458278 h 835479"/>
                <a:gd name="connsiteX87" fmla="*/ 5507667 w 6858000"/>
                <a:gd name="connsiteY87" fmla="*/ 462803 h 835479"/>
                <a:gd name="connsiteX88" fmla="*/ 5531691 w 6858000"/>
                <a:gd name="connsiteY88" fmla="*/ 452184 h 835479"/>
                <a:gd name="connsiteX89" fmla="*/ 5531692 w 6858000"/>
                <a:gd name="connsiteY89" fmla="*/ 452183 h 835479"/>
                <a:gd name="connsiteX90" fmla="*/ 5547577 w 6858000"/>
                <a:gd name="connsiteY90" fmla="*/ 442037 h 835479"/>
                <a:gd name="connsiteX91" fmla="*/ 5547578 w 6858000"/>
                <a:gd name="connsiteY91" fmla="*/ 442037 h 835479"/>
                <a:gd name="connsiteX92" fmla="*/ 5562746 w 6858000"/>
                <a:gd name="connsiteY92" fmla="*/ 451610 h 835479"/>
                <a:gd name="connsiteX93" fmla="*/ 5704483 w 6858000"/>
                <a:gd name="connsiteY93" fmla="*/ 522858 h 835479"/>
                <a:gd name="connsiteX94" fmla="*/ 5740488 w 6858000"/>
                <a:gd name="connsiteY94" fmla="*/ 528765 h 835479"/>
                <a:gd name="connsiteX95" fmla="*/ 5760873 w 6858000"/>
                <a:gd name="connsiteY95" fmla="*/ 537529 h 835479"/>
                <a:gd name="connsiteX96" fmla="*/ 5883751 w 6858000"/>
                <a:gd name="connsiteY96" fmla="*/ 625924 h 835479"/>
                <a:gd name="connsiteX97" fmla="*/ 5883755 w 6858000"/>
                <a:gd name="connsiteY97" fmla="*/ 625926 h 835479"/>
                <a:gd name="connsiteX98" fmla="*/ 5935945 w 6858000"/>
                <a:gd name="connsiteY98" fmla="*/ 643829 h 835479"/>
                <a:gd name="connsiteX99" fmla="*/ 5935949 w 6858000"/>
                <a:gd name="connsiteY99" fmla="*/ 643830 h 835479"/>
                <a:gd name="connsiteX100" fmla="*/ 5993289 w 6858000"/>
                <a:gd name="connsiteY100" fmla="*/ 640211 h 835479"/>
                <a:gd name="connsiteX101" fmla="*/ 5993290 w 6858000"/>
                <a:gd name="connsiteY101" fmla="*/ 640210 h 835479"/>
                <a:gd name="connsiteX102" fmla="*/ 6026439 w 6858000"/>
                <a:gd name="connsiteY102" fmla="*/ 633735 h 835479"/>
                <a:gd name="connsiteX103" fmla="*/ 6108737 w 6858000"/>
                <a:gd name="connsiteY103" fmla="*/ 577534 h 835479"/>
                <a:gd name="connsiteX104" fmla="*/ 6133313 w 6858000"/>
                <a:gd name="connsiteY104" fmla="*/ 563843 h 835479"/>
                <a:gd name="connsiteX105" fmla="*/ 6133314 w 6858000"/>
                <a:gd name="connsiteY105" fmla="*/ 563843 h 835479"/>
                <a:gd name="connsiteX106" fmla="*/ 6143189 w 6858000"/>
                <a:gd name="connsiteY106" fmla="*/ 567542 h 835479"/>
                <a:gd name="connsiteX107" fmla="*/ 6155599 w 6858000"/>
                <a:gd name="connsiteY107" fmla="*/ 579438 h 835479"/>
                <a:gd name="connsiteX108" fmla="*/ 6155602 w 6858000"/>
                <a:gd name="connsiteY108" fmla="*/ 579440 h 835479"/>
                <a:gd name="connsiteX109" fmla="*/ 6228756 w 6858000"/>
                <a:gd name="connsiteY109" fmla="*/ 618111 h 835479"/>
                <a:gd name="connsiteX110" fmla="*/ 6361539 w 6858000"/>
                <a:gd name="connsiteY110" fmla="*/ 635448 h 835479"/>
                <a:gd name="connsiteX111" fmla="*/ 6361538 w 6858000"/>
                <a:gd name="connsiteY111" fmla="*/ 635448 h 835479"/>
                <a:gd name="connsiteX112" fmla="*/ 6228755 w 6858000"/>
                <a:gd name="connsiteY112" fmla="*/ 618111 h 835479"/>
                <a:gd name="connsiteX113" fmla="*/ 6155601 w 6858000"/>
                <a:gd name="connsiteY113" fmla="*/ 579440 h 835479"/>
                <a:gd name="connsiteX114" fmla="*/ 6155599 w 6858000"/>
                <a:gd name="connsiteY114" fmla="*/ 579438 h 835479"/>
                <a:gd name="connsiteX115" fmla="*/ 6133314 w 6858000"/>
                <a:gd name="connsiteY115" fmla="*/ 563843 h 835479"/>
                <a:gd name="connsiteX116" fmla="*/ 6108738 w 6858000"/>
                <a:gd name="connsiteY116" fmla="*/ 577534 h 835479"/>
                <a:gd name="connsiteX117" fmla="*/ 6026440 w 6858000"/>
                <a:gd name="connsiteY117" fmla="*/ 633735 h 835479"/>
                <a:gd name="connsiteX118" fmla="*/ 5993291 w 6858000"/>
                <a:gd name="connsiteY118" fmla="*/ 640210 h 835479"/>
                <a:gd name="connsiteX119" fmla="*/ 5993289 w 6858000"/>
                <a:gd name="connsiteY119" fmla="*/ 640211 h 835479"/>
                <a:gd name="connsiteX120" fmla="*/ 5964476 w 6858000"/>
                <a:gd name="connsiteY120" fmla="*/ 643664 h 835479"/>
                <a:gd name="connsiteX121" fmla="*/ 5935949 w 6858000"/>
                <a:gd name="connsiteY121" fmla="*/ 643830 h 835479"/>
                <a:gd name="connsiteX122" fmla="*/ 5935948 w 6858000"/>
                <a:gd name="connsiteY122" fmla="*/ 643830 h 835479"/>
                <a:gd name="connsiteX123" fmla="*/ 5935945 w 6858000"/>
                <a:gd name="connsiteY123" fmla="*/ 643829 h 835479"/>
                <a:gd name="connsiteX124" fmla="*/ 5909350 w 6858000"/>
                <a:gd name="connsiteY124" fmla="*/ 636949 h 835479"/>
                <a:gd name="connsiteX125" fmla="*/ 5883755 w 6858000"/>
                <a:gd name="connsiteY125" fmla="*/ 625926 h 835479"/>
                <a:gd name="connsiteX126" fmla="*/ 5883750 w 6858000"/>
                <a:gd name="connsiteY126" fmla="*/ 625924 h 835479"/>
                <a:gd name="connsiteX127" fmla="*/ 5760872 w 6858000"/>
                <a:gd name="connsiteY127" fmla="*/ 537529 h 835479"/>
                <a:gd name="connsiteX128" fmla="*/ 5740487 w 6858000"/>
                <a:gd name="connsiteY128" fmla="*/ 528765 h 835479"/>
                <a:gd name="connsiteX129" fmla="*/ 5704482 w 6858000"/>
                <a:gd name="connsiteY129" fmla="*/ 522858 h 835479"/>
                <a:gd name="connsiteX130" fmla="*/ 5562745 w 6858000"/>
                <a:gd name="connsiteY130" fmla="*/ 451610 h 835479"/>
                <a:gd name="connsiteX131" fmla="*/ 5547577 w 6858000"/>
                <a:gd name="connsiteY131" fmla="*/ 442037 h 835479"/>
                <a:gd name="connsiteX132" fmla="*/ 5531693 w 6858000"/>
                <a:gd name="connsiteY132" fmla="*/ 452183 h 835479"/>
                <a:gd name="connsiteX133" fmla="*/ 5531691 w 6858000"/>
                <a:gd name="connsiteY133" fmla="*/ 452184 h 835479"/>
                <a:gd name="connsiteX134" fmla="*/ 5520421 w 6858000"/>
                <a:gd name="connsiteY134" fmla="*/ 460582 h 835479"/>
                <a:gd name="connsiteX135" fmla="*/ 5507667 w 6858000"/>
                <a:gd name="connsiteY135" fmla="*/ 462803 h 835479"/>
                <a:gd name="connsiteX136" fmla="*/ 5507666 w 6858000"/>
                <a:gd name="connsiteY136" fmla="*/ 462803 h 835479"/>
                <a:gd name="connsiteX137" fmla="*/ 5480636 w 6858000"/>
                <a:gd name="connsiteY137" fmla="*/ 458278 h 835479"/>
                <a:gd name="connsiteX138" fmla="*/ 5425581 w 6858000"/>
                <a:gd name="connsiteY138" fmla="*/ 446656 h 835479"/>
                <a:gd name="connsiteX139" fmla="*/ 5385383 w 6858000"/>
                <a:gd name="connsiteY139" fmla="*/ 438465 h 835479"/>
                <a:gd name="connsiteX140" fmla="*/ 5355013 w 6858000"/>
                <a:gd name="connsiteY140" fmla="*/ 433589 h 835479"/>
                <a:gd name="connsiteX141" fmla="*/ 5321350 w 6858000"/>
                <a:gd name="connsiteY141" fmla="*/ 437509 h 835479"/>
                <a:gd name="connsiteX142" fmla="*/ 5272796 w 6858000"/>
                <a:gd name="connsiteY142" fmla="*/ 462468 h 835479"/>
                <a:gd name="connsiteX143" fmla="*/ 5243613 w 6858000"/>
                <a:gd name="connsiteY143" fmla="*/ 478254 h 835479"/>
                <a:gd name="connsiteX144" fmla="*/ 5229433 w 6858000"/>
                <a:gd name="connsiteY144" fmla="*/ 485925 h 835479"/>
                <a:gd name="connsiteX145" fmla="*/ 5179067 w 6858000"/>
                <a:gd name="connsiteY145" fmla="*/ 486091 h 835479"/>
                <a:gd name="connsiteX146" fmla="*/ 5179066 w 6858000"/>
                <a:gd name="connsiteY146" fmla="*/ 486091 h 835479"/>
                <a:gd name="connsiteX147" fmla="*/ 5172089 w 6858000"/>
                <a:gd name="connsiteY147" fmla="*/ 483545 h 835479"/>
                <a:gd name="connsiteX148" fmla="*/ 5166113 w 6858000"/>
                <a:gd name="connsiteY148" fmla="*/ 482853 h 835479"/>
                <a:gd name="connsiteX149" fmla="*/ 5133224 w 6858000"/>
                <a:gd name="connsiteY149" fmla="*/ 489569 h 835479"/>
                <a:gd name="connsiteX150" fmla="*/ 5133223 w 6858000"/>
                <a:gd name="connsiteY150" fmla="*/ 489569 h 835479"/>
                <a:gd name="connsiteX151" fmla="*/ 5133219 w 6858000"/>
                <a:gd name="connsiteY151" fmla="*/ 489567 h 835479"/>
                <a:gd name="connsiteX152" fmla="*/ 5102460 w 6858000"/>
                <a:gd name="connsiteY152" fmla="*/ 482424 h 835479"/>
                <a:gd name="connsiteX153" fmla="*/ 5087443 w 6858000"/>
                <a:gd name="connsiteY153" fmla="*/ 476540 h 835479"/>
                <a:gd name="connsiteX154" fmla="*/ 5087422 w 6858000"/>
                <a:gd name="connsiteY154" fmla="*/ 476534 h 835479"/>
                <a:gd name="connsiteX155" fmla="*/ 5070584 w 6858000"/>
                <a:gd name="connsiteY155" fmla="*/ 470217 h 835479"/>
                <a:gd name="connsiteX156" fmla="*/ 5041527 w 6858000"/>
                <a:gd name="connsiteY156" fmla="*/ 463422 h 835479"/>
                <a:gd name="connsiteX157" fmla="*/ 5041520 w 6858000"/>
                <a:gd name="connsiteY157" fmla="*/ 463420 h 835479"/>
                <a:gd name="connsiteX158" fmla="*/ 4987036 w 6858000"/>
                <a:gd name="connsiteY158" fmla="*/ 436941 h 835479"/>
                <a:gd name="connsiteX159" fmla="*/ 4957452 w 6858000"/>
                <a:gd name="connsiteY159" fmla="*/ 419659 h 835479"/>
                <a:gd name="connsiteX160" fmla="*/ 4933804 w 6858000"/>
                <a:gd name="connsiteY160" fmla="*/ 412107 h 835479"/>
                <a:gd name="connsiteX161" fmla="*/ 4912168 w 6858000"/>
                <a:gd name="connsiteY161" fmla="*/ 413509 h 835479"/>
                <a:gd name="connsiteX162" fmla="*/ 4889275 w 6858000"/>
                <a:gd name="connsiteY162" fmla="*/ 415214 h 835479"/>
                <a:gd name="connsiteX163" fmla="*/ 4889274 w 6858000"/>
                <a:gd name="connsiteY163" fmla="*/ 415214 h 835479"/>
                <a:gd name="connsiteX164" fmla="*/ 4867613 w 6858000"/>
                <a:gd name="connsiteY164" fmla="*/ 410436 h 835479"/>
                <a:gd name="connsiteX165" fmla="*/ 4863342 w 6858000"/>
                <a:gd name="connsiteY165" fmla="*/ 407685 h 835479"/>
                <a:gd name="connsiteX166" fmla="*/ 4857316 w 6858000"/>
                <a:gd name="connsiteY166" fmla="*/ 405935 h 835479"/>
                <a:gd name="connsiteX167" fmla="*/ 4828915 w 6858000"/>
                <a:gd name="connsiteY167" fmla="*/ 385504 h 835479"/>
                <a:gd name="connsiteX168" fmla="*/ 4800482 w 6858000"/>
                <a:gd name="connsiteY168" fmla="*/ 370668 h 835479"/>
                <a:gd name="connsiteX169" fmla="*/ 4767764 w 6858000"/>
                <a:gd name="connsiteY169" fmla="*/ 371977 h 835479"/>
                <a:gd name="connsiteX170" fmla="*/ 4677655 w 6858000"/>
                <a:gd name="connsiteY170" fmla="*/ 381884 h 835479"/>
                <a:gd name="connsiteX171" fmla="*/ 4659174 w 6858000"/>
                <a:gd name="connsiteY171" fmla="*/ 389886 h 835479"/>
                <a:gd name="connsiteX172" fmla="*/ 4482004 w 6858000"/>
                <a:gd name="connsiteY172" fmla="*/ 449896 h 835479"/>
                <a:gd name="connsiteX173" fmla="*/ 4363890 w 6858000"/>
                <a:gd name="connsiteY173" fmla="*/ 450658 h 835479"/>
                <a:gd name="connsiteX174" fmla="*/ 4363889 w 6858000"/>
                <a:gd name="connsiteY174" fmla="*/ 450658 h 835479"/>
                <a:gd name="connsiteX175" fmla="*/ 4324644 w 6858000"/>
                <a:gd name="connsiteY175" fmla="*/ 441704 h 835479"/>
                <a:gd name="connsiteX176" fmla="*/ 4253013 w 6858000"/>
                <a:gd name="connsiteY176" fmla="*/ 401888 h 835479"/>
                <a:gd name="connsiteX177" fmla="*/ 4165382 w 6858000"/>
                <a:gd name="connsiteY177" fmla="*/ 392362 h 835479"/>
                <a:gd name="connsiteX178" fmla="*/ 4165383 w 6858000"/>
                <a:gd name="connsiteY178" fmla="*/ 392362 h 835479"/>
                <a:gd name="connsiteX179" fmla="*/ 4192387 w 6858000"/>
                <a:gd name="connsiteY179" fmla="*/ 396267 h 835479"/>
                <a:gd name="connsiteX180" fmla="*/ 4192386 w 6858000"/>
                <a:gd name="connsiteY180" fmla="*/ 396267 h 835479"/>
                <a:gd name="connsiteX181" fmla="*/ 4165382 w 6858000"/>
                <a:gd name="connsiteY181" fmla="*/ 392362 h 835479"/>
                <a:gd name="connsiteX182" fmla="*/ 3885337 w 6858000"/>
                <a:gd name="connsiteY182" fmla="*/ 379980 h 835479"/>
                <a:gd name="connsiteX183" fmla="*/ 3885338 w 6858000"/>
                <a:gd name="connsiteY183" fmla="*/ 379980 h 835479"/>
                <a:gd name="connsiteX184" fmla="*/ 3885341 w 6858000"/>
                <a:gd name="connsiteY184" fmla="*/ 379982 h 835479"/>
                <a:gd name="connsiteX185" fmla="*/ 3962157 w 6858000"/>
                <a:gd name="connsiteY185" fmla="*/ 411865 h 835479"/>
                <a:gd name="connsiteX186" fmla="*/ 3962159 w 6858000"/>
                <a:gd name="connsiteY186" fmla="*/ 411865 h 835479"/>
                <a:gd name="connsiteX187" fmla="*/ 4043837 w 6858000"/>
                <a:gd name="connsiteY187" fmla="*/ 396173 h 835479"/>
                <a:gd name="connsiteX188" fmla="*/ 4043838 w 6858000"/>
                <a:gd name="connsiteY188" fmla="*/ 396172 h 835479"/>
                <a:gd name="connsiteX189" fmla="*/ 4103824 w 6858000"/>
                <a:gd name="connsiteY189" fmla="*/ 381051 h 835479"/>
                <a:gd name="connsiteX190" fmla="*/ 4103825 w 6858000"/>
                <a:gd name="connsiteY190" fmla="*/ 381051 h 835479"/>
                <a:gd name="connsiteX191" fmla="*/ 4134255 w 6858000"/>
                <a:gd name="connsiteY191" fmla="*/ 383018 h 835479"/>
                <a:gd name="connsiteX192" fmla="*/ 4165381 w 6858000"/>
                <a:gd name="connsiteY192" fmla="*/ 392362 h 835479"/>
                <a:gd name="connsiteX193" fmla="*/ 4103825 w 6858000"/>
                <a:gd name="connsiteY193" fmla="*/ 381051 h 835479"/>
                <a:gd name="connsiteX194" fmla="*/ 4043839 w 6858000"/>
                <a:gd name="connsiteY194" fmla="*/ 396172 h 835479"/>
                <a:gd name="connsiteX195" fmla="*/ 4043837 w 6858000"/>
                <a:gd name="connsiteY195" fmla="*/ 396173 h 835479"/>
                <a:gd name="connsiteX196" fmla="*/ 4002409 w 6858000"/>
                <a:gd name="connsiteY196" fmla="*/ 409475 h 835479"/>
                <a:gd name="connsiteX197" fmla="*/ 3962159 w 6858000"/>
                <a:gd name="connsiteY197" fmla="*/ 411865 h 835479"/>
                <a:gd name="connsiteX198" fmla="*/ 3962158 w 6858000"/>
                <a:gd name="connsiteY198" fmla="*/ 411865 h 835479"/>
                <a:gd name="connsiteX199" fmla="*/ 3962157 w 6858000"/>
                <a:gd name="connsiteY199" fmla="*/ 411865 h 835479"/>
                <a:gd name="connsiteX200" fmla="*/ 3923124 w 6858000"/>
                <a:gd name="connsiteY200" fmla="*/ 402361 h 835479"/>
                <a:gd name="connsiteX201" fmla="*/ 3885341 w 6858000"/>
                <a:gd name="connsiteY201" fmla="*/ 379982 h 835479"/>
                <a:gd name="connsiteX202" fmla="*/ 3669899 w 6858000"/>
                <a:gd name="connsiteY202" fmla="*/ 394577 h 835479"/>
                <a:gd name="connsiteX203" fmla="*/ 3680163 w 6858000"/>
                <a:gd name="connsiteY203" fmla="*/ 397173 h 835479"/>
                <a:gd name="connsiteX204" fmla="*/ 3734836 w 6858000"/>
                <a:gd name="connsiteY204" fmla="*/ 393125 h 835479"/>
                <a:gd name="connsiteX205" fmla="*/ 3734837 w 6858000"/>
                <a:gd name="connsiteY205" fmla="*/ 393125 h 835479"/>
                <a:gd name="connsiteX206" fmla="*/ 3754652 w 6858000"/>
                <a:gd name="connsiteY206" fmla="*/ 393507 h 835479"/>
                <a:gd name="connsiteX207" fmla="*/ 3789775 w 6858000"/>
                <a:gd name="connsiteY207" fmla="*/ 399864 h 835479"/>
                <a:gd name="connsiteX208" fmla="*/ 3822471 w 6858000"/>
                <a:gd name="connsiteY208" fmla="*/ 384932 h 835479"/>
                <a:gd name="connsiteX209" fmla="*/ 3852618 w 6858000"/>
                <a:gd name="connsiteY209" fmla="*/ 370597 h 835479"/>
                <a:gd name="connsiteX210" fmla="*/ 3852619 w 6858000"/>
                <a:gd name="connsiteY210" fmla="*/ 370597 h 835479"/>
                <a:gd name="connsiteX211" fmla="*/ 3868763 w 6858000"/>
                <a:gd name="connsiteY211" fmla="*/ 371377 h 835479"/>
                <a:gd name="connsiteX212" fmla="*/ 3885336 w 6858000"/>
                <a:gd name="connsiteY212" fmla="*/ 379980 h 835479"/>
                <a:gd name="connsiteX213" fmla="*/ 3852619 w 6858000"/>
                <a:gd name="connsiteY213" fmla="*/ 370597 h 835479"/>
                <a:gd name="connsiteX214" fmla="*/ 3822472 w 6858000"/>
                <a:gd name="connsiteY214" fmla="*/ 384932 h 835479"/>
                <a:gd name="connsiteX215" fmla="*/ 3789776 w 6858000"/>
                <a:gd name="connsiteY215" fmla="*/ 399864 h 835479"/>
                <a:gd name="connsiteX216" fmla="*/ 3789775 w 6858000"/>
                <a:gd name="connsiteY216" fmla="*/ 399864 h 835479"/>
                <a:gd name="connsiteX217" fmla="*/ 3754651 w 6858000"/>
                <a:gd name="connsiteY217" fmla="*/ 393507 h 835479"/>
                <a:gd name="connsiteX218" fmla="*/ 3734837 w 6858000"/>
                <a:gd name="connsiteY218" fmla="*/ 393125 h 835479"/>
                <a:gd name="connsiteX219" fmla="*/ 3680163 w 6858000"/>
                <a:gd name="connsiteY219" fmla="*/ 397173 h 835479"/>
                <a:gd name="connsiteX220" fmla="*/ 3680162 w 6858000"/>
                <a:gd name="connsiteY220" fmla="*/ 397173 h 835479"/>
                <a:gd name="connsiteX221" fmla="*/ 2836171 w 6858000"/>
                <a:gd name="connsiteY221" fmla="*/ 465063 h 835479"/>
                <a:gd name="connsiteX222" fmla="*/ 2848792 w 6858000"/>
                <a:gd name="connsiteY222" fmla="*/ 456372 h 835479"/>
                <a:gd name="connsiteX223" fmla="*/ 2897784 w 6858000"/>
                <a:gd name="connsiteY223" fmla="*/ 440769 h 835479"/>
                <a:gd name="connsiteX224" fmla="*/ 2903549 w 6858000"/>
                <a:gd name="connsiteY224" fmla="*/ 439740 h 835479"/>
                <a:gd name="connsiteX225" fmla="*/ 2914327 w 6858000"/>
                <a:gd name="connsiteY225" fmla="*/ 436466 h 835479"/>
                <a:gd name="connsiteX226" fmla="*/ 2947858 w 6858000"/>
                <a:gd name="connsiteY226" fmla="*/ 431835 h 835479"/>
                <a:gd name="connsiteX227" fmla="*/ 2947861 w 6858000"/>
                <a:gd name="connsiteY227" fmla="*/ 431834 h 835479"/>
                <a:gd name="connsiteX228" fmla="*/ 2947862 w 6858000"/>
                <a:gd name="connsiteY228" fmla="*/ 431834 h 835479"/>
                <a:gd name="connsiteX229" fmla="*/ 2982148 w 6858000"/>
                <a:gd name="connsiteY229" fmla="*/ 435418 h 835479"/>
                <a:gd name="connsiteX230" fmla="*/ 3077401 w 6858000"/>
                <a:gd name="connsiteY230" fmla="*/ 447111 h 835479"/>
                <a:gd name="connsiteX231" fmla="*/ 3172653 w 6858000"/>
                <a:gd name="connsiteY231" fmla="*/ 434656 h 835479"/>
                <a:gd name="connsiteX232" fmla="*/ 3489466 w 6858000"/>
                <a:gd name="connsiteY232" fmla="*/ 387029 h 835479"/>
                <a:gd name="connsiteX233" fmla="*/ 3544712 w 6858000"/>
                <a:gd name="connsiteY233" fmla="*/ 364930 h 835479"/>
                <a:gd name="connsiteX234" fmla="*/ 3574407 w 6858000"/>
                <a:gd name="connsiteY234" fmla="*/ 347308 h 835479"/>
                <a:gd name="connsiteX235" fmla="*/ 3574408 w 6858000"/>
                <a:gd name="connsiteY235" fmla="*/ 347308 h 835479"/>
                <a:gd name="connsiteX236" fmla="*/ 3606817 w 6858000"/>
                <a:gd name="connsiteY236" fmla="*/ 359406 h 835479"/>
                <a:gd name="connsiteX237" fmla="*/ 3630632 w 6858000"/>
                <a:gd name="connsiteY237" fmla="*/ 372932 h 835479"/>
                <a:gd name="connsiteX238" fmla="*/ 3651953 w 6858000"/>
                <a:gd name="connsiteY238" fmla="*/ 388826 h 835479"/>
                <a:gd name="connsiteX239" fmla="*/ 3630631 w 6858000"/>
                <a:gd name="connsiteY239" fmla="*/ 372932 h 835479"/>
                <a:gd name="connsiteX240" fmla="*/ 3606816 w 6858000"/>
                <a:gd name="connsiteY240" fmla="*/ 359406 h 835479"/>
                <a:gd name="connsiteX241" fmla="*/ 3587173 w 6858000"/>
                <a:gd name="connsiteY241" fmla="*/ 349660 h 835479"/>
                <a:gd name="connsiteX242" fmla="*/ 3574407 w 6858000"/>
                <a:gd name="connsiteY242" fmla="*/ 347308 h 835479"/>
                <a:gd name="connsiteX243" fmla="*/ 3562320 w 6858000"/>
                <a:gd name="connsiteY243" fmla="*/ 352387 h 835479"/>
                <a:gd name="connsiteX244" fmla="*/ 3544713 w 6858000"/>
                <a:gd name="connsiteY244" fmla="*/ 364930 h 835479"/>
                <a:gd name="connsiteX245" fmla="*/ 3489467 w 6858000"/>
                <a:gd name="connsiteY245" fmla="*/ 387029 h 835479"/>
                <a:gd name="connsiteX246" fmla="*/ 3172654 w 6858000"/>
                <a:gd name="connsiteY246" fmla="*/ 434656 h 835479"/>
                <a:gd name="connsiteX247" fmla="*/ 3077401 w 6858000"/>
                <a:gd name="connsiteY247" fmla="*/ 447111 h 835479"/>
                <a:gd name="connsiteX248" fmla="*/ 3077400 w 6858000"/>
                <a:gd name="connsiteY248" fmla="*/ 447111 h 835479"/>
                <a:gd name="connsiteX249" fmla="*/ 2982147 w 6858000"/>
                <a:gd name="connsiteY249" fmla="*/ 435418 h 835479"/>
                <a:gd name="connsiteX250" fmla="*/ 2947862 w 6858000"/>
                <a:gd name="connsiteY250" fmla="*/ 431834 h 835479"/>
                <a:gd name="connsiteX251" fmla="*/ 2947858 w 6858000"/>
                <a:gd name="connsiteY251" fmla="*/ 431835 h 835479"/>
                <a:gd name="connsiteX252" fmla="*/ 2903549 w 6858000"/>
                <a:gd name="connsiteY252" fmla="*/ 439740 h 835479"/>
                <a:gd name="connsiteX253" fmla="*/ 2848793 w 6858000"/>
                <a:gd name="connsiteY253" fmla="*/ 456372 h 835479"/>
                <a:gd name="connsiteX254" fmla="*/ 2836172 w 6858000"/>
                <a:gd name="connsiteY254" fmla="*/ 465063 h 835479"/>
                <a:gd name="connsiteX255" fmla="*/ 1268757 w 6858000"/>
                <a:gd name="connsiteY255" fmla="*/ 18376 h 835479"/>
                <a:gd name="connsiteX256" fmla="*/ 1286069 w 6858000"/>
                <a:gd name="connsiteY256" fmla="*/ 23543 h 835479"/>
                <a:gd name="connsiteX257" fmla="*/ 1350627 w 6858000"/>
                <a:gd name="connsiteY257" fmla="*/ 45880 h 835479"/>
                <a:gd name="connsiteX258" fmla="*/ 1413839 w 6858000"/>
                <a:gd name="connsiteY258" fmla="*/ 40286 h 835479"/>
                <a:gd name="connsiteX259" fmla="*/ 1350626 w 6858000"/>
                <a:gd name="connsiteY259" fmla="*/ 45881 h 835479"/>
                <a:gd name="connsiteX260" fmla="*/ 1286068 w 6858000"/>
                <a:gd name="connsiteY260" fmla="*/ 23543 h 835479"/>
                <a:gd name="connsiteX261" fmla="*/ 313532 w 6858000"/>
                <a:gd name="connsiteY261" fmla="*/ 14019 h 835479"/>
                <a:gd name="connsiteX262" fmla="*/ 313533 w 6858000"/>
                <a:gd name="connsiteY262" fmla="*/ 14018 h 835479"/>
                <a:gd name="connsiteX263" fmla="*/ 338870 w 6858000"/>
                <a:gd name="connsiteY263" fmla="*/ 13446 h 835479"/>
                <a:gd name="connsiteX264" fmla="*/ 338902 w 6858000"/>
                <a:gd name="connsiteY264" fmla="*/ 13453 h 835479"/>
                <a:gd name="connsiteX265" fmla="*/ 395639 w 6858000"/>
                <a:gd name="connsiteY265" fmla="*/ 23353 h 835479"/>
                <a:gd name="connsiteX266" fmla="*/ 367327 w 6858000"/>
                <a:gd name="connsiteY266" fmla="*/ 19543 h 835479"/>
                <a:gd name="connsiteX267" fmla="*/ 338902 w 6858000"/>
                <a:gd name="connsiteY267" fmla="*/ 13453 h 835479"/>
                <a:gd name="connsiteX268" fmla="*/ 338869 w 6858000"/>
                <a:gd name="connsiteY268" fmla="*/ 13447 h 835479"/>
                <a:gd name="connsiteX269" fmla="*/ 324057 w 6858000"/>
                <a:gd name="connsiteY269" fmla="*/ 11661 h 835479"/>
                <a:gd name="connsiteX270" fmla="*/ 281567 w 6858000"/>
                <a:gd name="connsiteY270" fmla="*/ 36346 h 835479"/>
                <a:gd name="connsiteX271" fmla="*/ 295414 w 6858000"/>
                <a:gd name="connsiteY271" fmla="*/ 31451 h 835479"/>
                <a:gd name="connsiteX272" fmla="*/ 295414 w 6858000"/>
                <a:gd name="connsiteY272" fmla="*/ 31452 h 835479"/>
                <a:gd name="connsiteX273" fmla="*/ 24485 w 6858000"/>
                <a:gd name="connsiteY273" fmla="*/ 23026 h 835479"/>
                <a:gd name="connsiteX274" fmla="*/ 74128 w 6858000"/>
                <a:gd name="connsiteY274" fmla="*/ 20763 h 835479"/>
                <a:gd name="connsiteX275" fmla="*/ 125860 w 6858000"/>
                <a:gd name="connsiteY275" fmla="*/ 26687 h 835479"/>
                <a:gd name="connsiteX276" fmla="*/ 153386 w 6858000"/>
                <a:gd name="connsiteY276" fmla="*/ 31082 h 835479"/>
                <a:gd name="connsiteX277" fmla="*/ 228943 w 6858000"/>
                <a:gd name="connsiteY277" fmla="*/ 39355 h 835479"/>
                <a:gd name="connsiteX278" fmla="*/ 177270 w 6858000"/>
                <a:gd name="connsiteY278" fmla="*/ 34896 h 835479"/>
                <a:gd name="connsiteX279" fmla="*/ 153386 w 6858000"/>
                <a:gd name="connsiteY279" fmla="*/ 31082 h 835479"/>
                <a:gd name="connsiteX280" fmla="*/ 151568 w 6858000"/>
                <a:gd name="connsiteY280" fmla="*/ 30883 h 835479"/>
                <a:gd name="connsiteX281" fmla="*/ 74128 w 6858000"/>
                <a:gd name="connsiteY281" fmla="*/ 20764 h 835479"/>
                <a:gd name="connsiteX282" fmla="*/ 0 w 6858000"/>
                <a:gd name="connsiteY282" fmla="*/ 29969 h 835479"/>
                <a:gd name="connsiteX283" fmla="*/ 0 w 6858000"/>
                <a:gd name="connsiteY283" fmla="*/ 494077 h 835479"/>
                <a:gd name="connsiteX284" fmla="*/ 2816 w 6858000"/>
                <a:gd name="connsiteY284" fmla="*/ 492950 h 835479"/>
                <a:gd name="connsiteX285" fmla="*/ 63586 w 6858000"/>
                <a:gd name="connsiteY285" fmla="*/ 478851 h 835479"/>
                <a:gd name="connsiteX286" fmla="*/ 176938 w 6858000"/>
                <a:gd name="connsiteY286" fmla="*/ 464945 h 835479"/>
                <a:gd name="connsiteX287" fmla="*/ 200181 w 6858000"/>
                <a:gd name="connsiteY287" fmla="*/ 456943 h 835479"/>
                <a:gd name="connsiteX288" fmla="*/ 340773 w 6858000"/>
                <a:gd name="connsiteY288" fmla="*/ 419031 h 835479"/>
                <a:gd name="connsiteX289" fmla="*/ 453363 w 6858000"/>
                <a:gd name="connsiteY289" fmla="*/ 419796 h 835479"/>
                <a:gd name="connsiteX290" fmla="*/ 462125 w 6858000"/>
                <a:gd name="connsiteY290" fmla="*/ 421510 h 835479"/>
                <a:gd name="connsiteX291" fmla="*/ 505181 w 6858000"/>
                <a:gd name="connsiteY291" fmla="*/ 434082 h 835479"/>
                <a:gd name="connsiteX292" fmla="*/ 571859 w 6858000"/>
                <a:gd name="connsiteY292" fmla="*/ 430654 h 835479"/>
                <a:gd name="connsiteX293" fmla="*/ 617771 w 6858000"/>
                <a:gd name="connsiteY293" fmla="*/ 413317 h 835479"/>
                <a:gd name="connsiteX294" fmla="*/ 674922 w 6858000"/>
                <a:gd name="connsiteY294" fmla="*/ 412555 h 835479"/>
                <a:gd name="connsiteX295" fmla="*/ 740267 w 6858000"/>
                <a:gd name="connsiteY295" fmla="*/ 423414 h 835479"/>
                <a:gd name="connsiteX296" fmla="*/ 769604 w 6858000"/>
                <a:gd name="connsiteY296" fmla="*/ 425700 h 835479"/>
                <a:gd name="connsiteX297" fmla="*/ 850188 w 6858000"/>
                <a:gd name="connsiteY297" fmla="*/ 448180 h 835479"/>
                <a:gd name="connsiteX298" fmla="*/ 898197 w 6858000"/>
                <a:gd name="connsiteY298" fmla="*/ 442656 h 835479"/>
                <a:gd name="connsiteX299" fmla="*/ 945443 w 6858000"/>
                <a:gd name="connsiteY299" fmla="*/ 427796 h 835479"/>
                <a:gd name="connsiteX300" fmla="*/ 975732 w 6858000"/>
                <a:gd name="connsiteY300" fmla="*/ 413507 h 835479"/>
                <a:gd name="connsiteX301" fmla="*/ 1036886 w 6858000"/>
                <a:gd name="connsiteY301" fmla="*/ 403411 h 835479"/>
                <a:gd name="connsiteX302" fmla="*/ 1048124 w 6858000"/>
                <a:gd name="connsiteY302" fmla="*/ 404935 h 835479"/>
                <a:gd name="connsiteX303" fmla="*/ 1230632 w 6858000"/>
                <a:gd name="connsiteY303" fmla="*/ 417509 h 835479"/>
                <a:gd name="connsiteX304" fmla="*/ 1303023 w 6858000"/>
                <a:gd name="connsiteY304" fmla="*/ 437702 h 835479"/>
                <a:gd name="connsiteX305" fmla="*/ 1318455 w 6858000"/>
                <a:gd name="connsiteY305" fmla="*/ 440178 h 835479"/>
                <a:gd name="connsiteX306" fmla="*/ 1472574 w 6858000"/>
                <a:gd name="connsiteY306" fmla="*/ 462849 h 835479"/>
                <a:gd name="connsiteX307" fmla="*/ 1489719 w 6858000"/>
                <a:gd name="connsiteY307" fmla="*/ 463801 h 835479"/>
                <a:gd name="connsiteX308" fmla="*/ 1537536 w 6858000"/>
                <a:gd name="connsiteY308" fmla="*/ 459801 h 835479"/>
                <a:gd name="connsiteX309" fmla="*/ 1650316 w 6858000"/>
                <a:gd name="connsiteY309" fmla="*/ 500950 h 835479"/>
                <a:gd name="connsiteX310" fmla="*/ 1763286 w 6858000"/>
                <a:gd name="connsiteY310" fmla="*/ 515049 h 835479"/>
                <a:gd name="connsiteX311" fmla="*/ 1825392 w 6858000"/>
                <a:gd name="connsiteY311" fmla="*/ 514857 h 835479"/>
                <a:gd name="connsiteX312" fmla="*/ 1869779 w 6858000"/>
                <a:gd name="connsiteY312" fmla="*/ 524955 h 835479"/>
                <a:gd name="connsiteX313" fmla="*/ 1978939 w 6858000"/>
                <a:gd name="connsiteY313" fmla="*/ 555626 h 835479"/>
                <a:gd name="connsiteX314" fmla="*/ 2030377 w 6858000"/>
                <a:gd name="connsiteY314" fmla="*/ 560388 h 835479"/>
                <a:gd name="connsiteX315" fmla="*/ 2085053 w 6858000"/>
                <a:gd name="connsiteY315" fmla="*/ 570677 h 835479"/>
                <a:gd name="connsiteX316" fmla="*/ 2220311 w 6858000"/>
                <a:gd name="connsiteY316" fmla="*/ 616778 h 835479"/>
                <a:gd name="connsiteX317" fmla="*/ 2330805 w 6858000"/>
                <a:gd name="connsiteY317" fmla="*/ 614112 h 835479"/>
                <a:gd name="connsiteX318" fmla="*/ 2401291 w 6858000"/>
                <a:gd name="connsiteY318" fmla="*/ 614682 h 835479"/>
                <a:gd name="connsiteX319" fmla="*/ 2485306 w 6858000"/>
                <a:gd name="connsiteY319" fmla="*/ 629923 h 835479"/>
                <a:gd name="connsiteX320" fmla="*/ 2554078 w 6858000"/>
                <a:gd name="connsiteY320" fmla="*/ 652213 h 835479"/>
                <a:gd name="connsiteX321" fmla="*/ 2649142 w 6858000"/>
                <a:gd name="connsiteY321" fmla="*/ 669930 h 835479"/>
                <a:gd name="connsiteX322" fmla="*/ 2743825 w 6858000"/>
                <a:gd name="connsiteY322" fmla="*/ 704031 h 835479"/>
                <a:gd name="connsiteX323" fmla="*/ 2809929 w 6858000"/>
                <a:gd name="connsiteY323" fmla="*/ 730130 h 835479"/>
                <a:gd name="connsiteX324" fmla="*/ 2901942 w 6858000"/>
                <a:gd name="connsiteY324" fmla="*/ 753181 h 835479"/>
                <a:gd name="connsiteX325" fmla="*/ 3042727 w 6858000"/>
                <a:gd name="connsiteY325" fmla="*/ 769373 h 835479"/>
                <a:gd name="connsiteX326" fmla="*/ 3107499 w 6858000"/>
                <a:gd name="connsiteY326" fmla="*/ 771089 h 835479"/>
                <a:gd name="connsiteX327" fmla="*/ 3209992 w 6858000"/>
                <a:gd name="connsiteY327" fmla="*/ 808998 h 835479"/>
                <a:gd name="connsiteX328" fmla="*/ 3253808 w 6858000"/>
                <a:gd name="connsiteY328" fmla="*/ 827287 h 835479"/>
                <a:gd name="connsiteX329" fmla="*/ 3293243 w 6858000"/>
                <a:gd name="connsiteY329" fmla="*/ 812047 h 835479"/>
                <a:gd name="connsiteX330" fmla="*/ 3318770 w 6858000"/>
                <a:gd name="connsiteY330" fmla="*/ 794520 h 835479"/>
                <a:gd name="connsiteX331" fmla="*/ 3399545 w 6858000"/>
                <a:gd name="connsiteY331" fmla="*/ 809381 h 835479"/>
                <a:gd name="connsiteX332" fmla="*/ 3485274 w 6858000"/>
                <a:gd name="connsiteY332" fmla="*/ 825001 h 835479"/>
                <a:gd name="connsiteX333" fmla="*/ 3546616 w 6858000"/>
                <a:gd name="connsiteY333" fmla="*/ 835479 h 835479"/>
                <a:gd name="connsiteX334" fmla="*/ 3623200 w 6858000"/>
                <a:gd name="connsiteY334" fmla="*/ 827097 h 835479"/>
                <a:gd name="connsiteX335" fmla="*/ 3683590 w 6858000"/>
                <a:gd name="connsiteY335" fmla="*/ 823669 h 835479"/>
                <a:gd name="connsiteX336" fmla="*/ 3732360 w 6858000"/>
                <a:gd name="connsiteY336" fmla="*/ 813953 h 835479"/>
                <a:gd name="connsiteX337" fmla="*/ 3749505 w 6858000"/>
                <a:gd name="connsiteY337" fmla="*/ 808236 h 835479"/>
                <a:gd name="connsiteX338" fmla="*/ 3885337 w 6858000"/>
                <a:gd name="connsiteY338" fmla="*/ 763659 h 835479"/>
                <a:gd name="connsiteX339" fmla="*/ 4030502 w 6858000"/>
                <a:gd name="connsiteY339" fmla="*/ 728034 h 835479"/>
                <a:gd name="connsiteX340" fmla="*/ 4124613 w 6858000"/>
                <a:gd name="connsiteY340" fmla="*/ 750515 h 835479"/>
                <a:gd name="connsiteX341" fmla="*/ 4159666 w 6858000"/>
                <a:gd name="connsiteY341" fmla="*/ 750133 h 835479"/>
                <a:gd name="connsiteX342" fmla="*/ 4320836 w 6858000"/>
                <a:gd name="connsiteY342" fmla="*/ 755277 h 835479"/>
                <a:gd name="connsiteX343" fmla="*/ 4349221 w 6858000"/>
                <a:gd name="connsiteY343" fmla="*/ 760801 h 835479"/>
                <a:gd name="connsiteX344" fmla="*/ 4502578 w 6858000"/>
                <a:gd name="connsiteY344" fmla="*/ 738130 h 835479"/>
                <a:gd name="connsiteX345" fmla="*/ 4558206 w 6858000"/>
                <a:gd name="connsiteY345" fmla="*/ 734320 h 835479"/>
                <a:gd name="connsiteX346" fmla="*/ 4609451 w 6858000"/>
                <a:gd name="connsiteY346" fmla="*/ 728034 h 835479"/>
                <a:gd name="connsiteX347" fmla="*/ 4681082 w 6858000"/>
                <a:gd name="connsiteY347" fmla="*/ 726510 h 835479"/>
                <a:gd name="connsiteX348" fmla="*/ 4755380 w 6858000"/>
                <a:gd name="connsiteY348" fmla="*/ 729368 h 835479"/>
                <a:gd name="connsiteX349" fmla="*/ 4838249 w 6858000"/>
                <a:gd name="connsiteY349" fmla="*/ 728796 h 835479"/>
                <a:gd name="connsiteX350" fmla="*/ 4871018 w 6858000"/>
                <a:gd name="connsiteY350" fmla="*/ 723844 h 835479"/>
                <a:gd name="connsiteX351" fmla="*/ 4959601 w 6858000"/>
                <a:gd name="connsiteY351" fmla="*/ 727272 h 835479"/>
                <a:gd name="connsiteX352" fmla="*/ 5006085 w 6858000"/>
                <a:gd name="connsiteY352" fmla="*/ 721558 h 835479"/>
                <a:gd name="connsiteX353" fmla="*/ 5082669 w 6858000"/>
                <a:gd name="connsiteY353" fmla="*/ 720414 h 835479"/>
                <a:gd name="connsiteX354" fmla="*/ 5107626 w 6858000"/>
                <a:gd name="connsiteY354" fmla="*/ 719079 h 835479"/>
                <a:gd name="connsiteX355" fmla="*/ 5129915 w 6858000"/>
                <a:gd name="connsiteY355" fmla="*/ 718317 h 835479"/>
                <a:gd name="connsiteX356" fmla="*/ 5206307 w 6858000"/>
                <a:gd name="connsiteY356" fmla="*/ 733940 h 835479"/>
                <a:gd name="connsiteX357" fmla="*/ 5274128 w 6858000"/>
                <a:gd name="connsiteY357" fmla="*/ 734892 h 835479"/>
                <a:gd name="connsiteX358" fmla="*/ 5393004 w 6858000"/>
                <a:gd name="connsiteY358" fmla="*/ 747466 h 835479"/>
                <a:gd name="connsiteX359" fmla="*/ 5419294 w 6858000"/>
                <a:gd name="connsiteY359" fmla="*/ 743084 h 835479"/>
                <a:gd name="connsiteX360" fmla="*/ 5501593 w 6858000"/>
                <a:gd name="connsiteY360" fmla="*/ 741370 h 835479"/>
                <a:gd name="connsiteX361" fmla="*/ 5548459 w 6858000"/>
                <a:gd name="connsiteY361" fmla="*/ 740036 h 835479"/>
                <a:gd name="connsiteX362" fmla="*/ 5606371 w 6858000"/>
                <a:gd name="connsiteY362" fmla="*/ 749180 h 835479"/>
                <a:gd name="connsiteX363" fmla="*/ 5706958 w 6858000"/>
                <a:gd name="connsiteY363" fmla="*/ 768611 h 835479"/>
                <a:gd name="connsiteX364" fmla="*/ 5733439 w 6858000"/>
                <a:gd name="connsiteY364" fmla="*/ 771659 h 835479"/>
                <a:gd name="connsiteX365" fmla="*/ 5781829 w 6858000"/>
                <a:gd name="connsiteY365" fmla="*/ 780996 h 835479"/>
                <a:gd name="connsiteX366" fmla="*/ 5790591 w 6858000"/>
                <a:gd name="connsiteY366" fmla="*/ 782710 h 835479"/>
                <a:gd name="connsiteX367" fmla="*/ 5864317 w 6858000"/>
                <a:gd name="connsiteY367" fmla="*/ 806332 h 835479"/>
                <a:gd name="connsiteX368" fmla="*/ 5902609 w 6858000"/>
                <a:gd name="connsiteY368" fmla="*/ 808236 h 835479"/>
                <a:gd name="connsiteX369" fmla="*/ 6012722 w 6858000"/>
                <a:gd name="connsiteY369" fmla="*/ 808428 h 835479"/>
                <a:gd name="connsiteX370" fmla="*/ 6059396 w 6858000"/>
                <a:gd name="connsiteY370" fmla="*/ 804808 h 835479"/>
                <a:gd name="connsiteX371" fmla="*/ 6171604 w 6858000"/>
                <a:gd name="connsiteY371" fmla="*/ 790902 h 835479"/>
                <a:gd name="connsiteX372" fmla="*/ 6242092 w 6858000"/>
                <a:gd name="connsiteY372" fmla="*/ 784044 h 835479"/>
                <a:gd name="connsiteX373" fmla="*/ 6323057 w 6858000"/>
                <a:gd name="connsiteY373" fmla="*/ 773183 h 835479"/>
                <a:gd name="connsiteX374" fmla="*/ 6415832 w 6858000"/>
                <a:gd name="connsiteY374" fmla="*/ 766325 h 835479"/>
                <a:gd name="connsiteX375" fmla="*/ 6584811 w 6858000"/>
                <a:gd name="connsiteY375" fmla="*/ 745560 h 835479"/>
                <a:gd name="connsiteX376" fmla="*/ 6748457 w 6858000"/>
                <a:gd name="connsiteY376" fmla="*/ 724034 h 835479"/>
                <a:gd name="connsiteX377" fmla="*/ 6815515 w 6858000"/>
                <a:gd name="connsiteY377" fmla="*/ 704983 h 835479"/>
                <a:gd name="connsiteX378" fmla="*/ 6858000 w 6858000"/>
                <a:gd name="connsiteY378" fmla="*/ 695283 h 835479"/>
                <a:gd name="connsiteX379" fmla="*/ 6858000 w 6858000"/>
                <a:gd name="connsiteY379" fmla="*/ 456 h 835479"/>
                <a:gd name="connsiteX380" fmla="*/ 1687322 w 6858000"/>
                <a:gd name="connsiteY380" fmla="*/ 456 h 835479"/>
                <a:gd name="connsiteX381" fmla="*/ 1697753 w 6858000"/>
                <a:gd name="connsiteY381" fmla="*/ 10970 h 835479"/>
                <a:gd name="connsiteX382" fmla="*/ 1733188 w 6858000"/>
                <a:gd name="connsiteY382" fmla="*/ 33639 h 835479"/>
                <a:gd name="connsiteX383" fmla="*/ 1833775 w 6858000"/>
                <a:gd name="connsiteY383" fmla="*/ 75360 h 835479"/>
                <a:gd name="connsiteX384" fmla="*/ 1842158 w 6858000"/>
                <a:gd name="connsiteY384" fmla="*/ 82981 h 835479"/>
                <a:gd name="connsiteX385" fmla="*/ 1916454 w 6858000"/>
                <a:gd name="connsiteY385" fmla="*/ 173472 h 835479"/>
                <a:gd name="connsiteX386" fmla="*/ 1933219 w 6858000"/>
                <a:gd name="connsiteY386" fmla="*/ 188902 h 835479"/>
                <a:gd name="connsiteX387" fmla="*/ 1953413 w 6858000"/>
                <a:gd name="connsiteY387" fmla="*/ 212907 h 835479"/>
                <a:gd name="connsiteX388" fmla="*/ 2016469 w 6858000"/>
                <a:gd name="connsiteY388" fmla="*/ 259390 h 835479"/>
                <a:gd name="connsiteX389" fmla="*/ 2094578 w 6858000"/>
                <a:gd name="connsiteY389" fmla="*/ 274249 h 835479"/>
                <a:gd name="connsiteX390" fmla="*/ 2188879 w 6858000"/>
                <a:gd name="connsiteY390" fmla="*/ 296920 h 835479"/>
                <a:gd name="connsiteX391" fmla="*/ 2228314 w 6858000"/>
                <a:gd name="connsiteY391" fmla="*/ 312160 h 835479"/>
                <a:gd name="connsiteX392" fmla="*/ 2334044 w 6858000"/>
                <a:gd name="connsiteY392" fmla="*/ 341117 h 835479"/>
                <a:gd name="connsiteX393" fmla="*/ 2409485 w 6858000"/>
                <a:gd name="connsiteY393" fmla="*/ 365502 h 835479"/>
                <a:gd name="connsiteX394" fmla="*/ 2409487 w 6858000"/>
                <a:gd name="connsiteY394" fmla="*/ 365504 h 835479"/>
                <a:gd name="connsiteX395" fmla="*/ 2463015 w 6858000"/>
                <a:gd name="connsiteY395" fmla="*/ 388434 h 835479"/>
                <a:gd name="connsiteX396" fmla="*/ 2463017 w 6858000"/>
                <a:gd name="connsiteY396" fmla="*/ 388434 h 835479"/>
                <a:gd name="connsiteX397" fmla="*/ 2518262 w 6858000"/>
                <a:gd name="connsiteY397" fmla="*/ 379792 h 835479"/>
                <a:gd name="connsiteX398" fmla="*/ 2518263 w 6858000"/>
                <a:gd name="connsiteY398" fmla="*/ 379791 h 835479"/>
                <a:gd name="connsiteX399" fmla="*/ 2545005 w 6858000"/>
                <a:gd name="connsiteY399" fmla="*/ 376147 h 835479"/>
                <a:gd name="connsiteX400" fmla="*/ 2545006 w 6858000"/>
                <a:gd name="connsiteY400" fmla="*/ 376147 h 835479"/>
                <a:gd name="connsiteX401" fmla="*/ 2571034 w 6858000"/>
                <a:gd name="connsiteY401" fmla="*/ 380361 h 835479"/>
                <a:gd name="connsiteX402" fmla="*/ 2668001 w 6858000"/>
                <a:gd name="connsiteY402" fmla="*/ 453514 h 835479"/>
                <a:gd name="connsiteX403" fmla="*/ 2745348 w 6858000"/>
                <a:gd name="connsiteY403" fmla="*/ 501904 h 835479"/>
                <a:gd name="connsiteX404" fmla="*/ 2745351 w 6858000"/>
                <a:gd name="connsiteY404" fmla="*/ 501906 h 835479"/>
                <a:gd name="connsiteX405" fmla="*/ 2778005 w 6858000"/>
                <a:gd name="connsiteY405" fmla="*/ 507825 h 835479"/>
                <a:gd name="connsiteX406" fmla="*/ 2785439 w 6858000"/>
                <a:gd name="connsiteY406" fmla="*/ 507405 h 835479"/>
                <a:gd name="connsiteX407" fmla="*/ 2811779 w 6858000"/>
                <a:gd name="connsiteY407" fmla="*/ 497326 h 835479"/>
                <a:gd name="connsiteX408" fmla="*/ 2811786 w 6858000"/>
                <a:gd name="connsiteY408" fmla="*/ 497322 h 835479"/>
                <a:gd name="connsiteX409" fmla="*/ 2811786 w 6858000"/>
                <a:gd name="connsiteY409" fmla="*/ 497323 h 835479"/>
                <a:gd name="connsiteX410" fmla="*/ 2811779 w 6858000"/>
                <a:gd name="connsiteY410" fmla="*/ 497326 h 835479"/>
                <a:gd name="connsiteX411" fmla="*/ 2793022 w 6858000"/>
                <a:gd name="connsiteY411" fmla="*/ 506976 h 835479"/>
                <a:gd name="connsiteX412" fmla="*/ 2785439 w 6858000"/>
                <a:gd name="connsiteY412" fmla="*/ 507405 h 835479"/>
                <a:gd name="connsiteX413" fmla="*/ 2782304 w 6858000"/>
                <a:gd name="connsiteY413" fmla="*/ 508605 h 835479"/>
                <a:gd name="connsiteX414" fmla="*/ 2778005 w 6858000"/>
                <a:gd name="connsiteY414" fmla="*/ 507825 h 835479"/>
                <a:gd name="connsiteX415" fmla="*/ 2770757 w 6858000"/>
                <a:gd name="connsiteY415" fmla="*/ 508235 h 835479"/>
                <a:gd name="connsiteX416" fmla="*/ 2745351 w 6858000"/>
                <a:gd name="connsiteY416" fmla="*/ 501906 h 835479"/>
                <a:gd name="connsiteX417" fmla="*/ 2745347 w 6858000"/>
                <a:gd name="connsiteY417" fmla="*/ 501904 h 835479"/>
                <a:gd name="connsiteX418" fmla="*/ 2668000 w 6858000"/>
                <a:gd name="connsiteY418" fmla="*/ 453514 h 835479"/>
                <a:gd name="connsiteX419" fmla="*/ 2571033 w 6858000"/>
                <a:gd name="connsiteY419" fmla="*/ 380361 h 835479"/>
                <a:gd name="connsiteX420" fmla="*/ 2545006 w 6858000"/>
                <a:gd name="connsiteY420" fmla="*/ 376147 h 835479"/>
                <a:gd name="connsiteX421" fmla="*/ 2518264 w 6858000"/>
                <a:gd name="connsiteY421" fmla="*/ 379791 h 835479"/>
                <a:gd name="connsiteX422" fmla="*/ 2518262 w 6858000"/>
                <a:gd name="connsiteY422" fmla="*/ 379792 h 835479"/>
                <a:gd name="connsiteX423" fmla="*/ 2490550 w 6858000"/>
                <a:gd name="connsiteY423" fmla="*/ 386372 h 835479"/>
                <a:gd name="connsiteX424" fmla="*/ 2463017 w 6858000"/>
                <a:gd name="connsiteY424" fmla="*/ 388434 h 835479"/>
                <a:gd name="connsiteX425" fmla="*/ 2463016 w 6858000"/>
                <a:gd name="connsiteY425" fmla="*/ 388434 h 835479"/>
                <a:gd name="connsiteX426" fmla="*/ 2463015 w 6858000"/>
                <a:gd name="connsiteY426" fmla="*/ 388434 h 835479"/>
                <a:gd name="connsiteX427" fmla="*/ 2435912 w 6858000"/>
                <a:gd name="connsiteY427" fmla="*/ 382603 h 835479"/>
                <a:gd name="connsiteX428" fmla="*/ 2409487 w 6858000"/>
                <a:gd name="connsiteY428" fmla="*/ 365504 h 835479"/>
                <a:gd name="connsiteX429" fmla="*/ 2409484 w 6858000"/>
                <a:gd name="connsiteY429" fmla="*/ 365502 h 835479"/>
                <a:gd name="connsiteX430" fmla="*/ 2334043 w 6858000"/>
                <a:gd name="connsiteY430" fmla="*/ 341117 h 835479"/>
                <a:gd name="connsiteX431" fmla="*/ 2228313 w 6858000"/>
                <a:gd name="connsiteY431" fmla="*/ 312160 h 835479"/>
                <a:gd name="connsiteX432" fmla="*/ 2188878 w 6858000"/>
                <a:gd name="connsiteY432" fmla="*/ 296920 h 835479"/>
                <a:gd name="connsiteX433" fmla="*/ 2094577 w 6858000"/>
                <a:gd name="connsiteY433" fmla="*/ 274249 h 835479"/>
                <a:gd name="connsiteX434" fmla="*/ 2016468 w 6858000"/>
                <a:gd name="connsiteY434" fmla="*/ 259390 h 835479"/>
                <a:gd name="connsiteX435" fmla="*/ 1953412 w 6858000"/>
                <a:gd name="connsiteY435" fmla="*/ 212907 h 835479"/>
                <a:gd name="connsiteX436" fmla="*/ 1933218 w 6858000"/>
                <a:gd name="connsiteY436" fmla="*/ 188902 h 835479"/>
                <a:gd name="connsiteX437" fmla="*/ 1916453 w 6858000"/>
                <a:gd name="connsiteY437" fmla="*/ 173472 h 835479"/>
                <a:gd name="connsiteX438" fmla="*/ 1842157 w 6858000"/>
                <a:gd name="connsiteY438" fmla="*/ 82981 h 835479"/>
                <a:gd name="connsiteX439" fmla="*/ 1833774 w 6858000"/>
                <a:gd name="connsiteY439" fmla="*/ 75360 h 835479"/>
                <a:gd name="connsiteX440" fmla="*/ 1733187 w 6858000"/>
                <a:gd name="connsiteY440" fmla="*/ 33639 h 835479"/>
                <a:gd name="connsiteX441" fmla="*/ 1697752 w 6858000"/>
                <a:gd name="connsiteY441" fmla="*/ 10971 h 835479"/>
                <a:gd name="connsiteX442" fmla="*/ 1687320 w 6858000"/>
                <a:gd name="connsiteY442" fmla="*/ 456 h 835479"/>
                <a:gd name="connsiteX443" fmla="*/ 916806 w 6858000"/>
                <a:gd name="connsiteY443" fmla="*/ 456 h 835479"/>
                <a:gd name="connsiteX444" fmla="*/ 927155 w 6858000"/>
                <a:gd name="connsiteY444" fmla="*/ 9636 h 835479"/>
                <a:gd name="connsiteX445" fmla="*/ 1097087 w 6858000"/>
                <a:gd name="connsiteY445" fmla="*/ 6016 h 835479"/>
                <a:gd name="connsiteX446" fmla="*/ 1123185 w 6858000"/>
                <a:gd name="connsiteY446" fmla="*/ 1634 h 835479"/>
                <a:gd name="connsiteX447" fmla="*/ 1184028 w 6858000"/>
                <a:gd name="connsiteY447" fmla="*/ 26353 h 835479"/>
                <a:gd name="connsiteX448" fmla="*/ 1123184 w 6858000"/>
                <a:gd name="connsiteY448" fmla="*/ 1635 h 835479"/>
                <a:gd name="connsiteX449" fmla="*/ 1097086 w 6858000"/>
                <a:gd name="connsiteY449" fmla="*/ 6017 h 835479"/>
                <a:gd name="connsiteX450" fmla="*/ 927154 w 6858000"/>
                <a:gd name="connsiteY450" fmla="*/ 9637 h 835479"/>
                <a:gd name="connsiteX451" fmla="*/ 916804 w 6858000"/>
                <a:gd name="connsiteY451" fmla="*/ 456 h 835479"/>
                <a:gd name="connsiteX452" fmla="*/ 578772 w 6858000"/>
                <a:gd name="connsiteY452" fmla="*/ 456 h 835479"/>
                <a:gd name="connsiteX453" fmla="*/ 556046 w 6858000"/>
                <a:gd name="connsiteY453" fmla="*/ 6589 h 835479"/>
                <a:gd name="connsiteX454" fmla="*/ 517850 w 6858000"/>
                <a:gd name="connsiteY454" fmla="*/ 15506 h 835479"/>
                <a:gd name="connsiteX455" fmla="*/ 556047 w 6858000"/>
                <a:gd name="connsiteY455" fmla="*/ 6588 h 835479"/>
                <a:gd name="connsiteX456" fmla="*/ 578770 w 6858000"/>
                <a:gd name="connsiteY456" fmla="*/ 456 h 835479"/>
                <a:gd name="connsiteX457" fmla="*/ 0 w 6858000"/>
                <a:gd name="connsiteY457" fmla="*/ 456 h 835479"/>
                <a:gd name="connsiteX458" fmla="*/ 0 w 6858000"/>
                <a:gd name="connsiteY458" fmla="*/ 20445 h 835479"/>
                <a:gd name="connsiteX459" fmla="*/ 0 w 6858000"/>
                <a:gd name="connsiteY459" fmla="*/ 29969 h 8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6858000" h="835479">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grpSp>
    </p:spTree>
    <p:extLst>
      <p:ext uri="{BB962C8B-B14F-4D97-AF65-F5344CB8AC3E}">
        <p14:creationId xmlns:p14="http://schemas.microsoft.com/office/powerpoint/2010/main" val="9625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450F2-0476-6FA6-8311-435F519FF31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6CCDE2-4845-E449-FB02-86E63F714C57}"/>
              </a:ext>
            </a:extLst>
          </p:cNvPr>
          <p:cNvSpPr/>
          <p:nvPr/>
        </p:nvSpPr>
        <p:spPr>
          <a:xfrm>
            <a:off x="0" y="0"/>
            <a:ext cx="19555887" cy="14161159"/>
          </a:xfrm>
          <a:custGeom>
            <a:avLst/>
            <a:gdLst/>
            <a:ahLst/>
            <a:cxnLst/>
            <a:rect l="l" t="t" r="r" b="b"/>
            <a:pathLst>
              <a:path w="19555887" h="14161159">
                <a:moveTo>
                  <a:pt x="0" y="0"/>
                </a:moveTo>
                <a:lnTo>
                  <a:pt x="19555887" y="0"/>
                </a:lnTo>
                <a:lnTo>
                  <a:pt x="19555887" y="14161159"/>
                </a:lnTo>
                <a:lnTo>
                  <a:pt x="0" y="14161159"/>
                </a:lnTo>
                <a:lnTo>
                  <a:pt x="0" y="0"/>
                </a:lnTo>
                <a:close/>
              </a:path>
            </a:pathLst>
          </a:custGeom>
          <a:blipFill>
            <a:blip r:embed="rId2">
              <a:alphaModFix amt="93000"/>
            </a:blip>
            <a:stretch>
              <a:fillRect l="-4293" r="-4293"/>
            </a:stretch>
          </a:blipFill>
        </p:spPr>
        <p:txBody>
          <a:bodyPr/>
          <a:lstStyle/>
          <a:p>
            <a:endParaRPr lang="nl-BE"/>
          </a:p>
        </p:txBody>
      </p:sp>
      <p:sp>
        <p:nvSpPr>
          <p:cNvPr id="3" name="TextBox 14">
            <a:extLst>
              <a:ext uri="{FF2B5EF4-FFF2-40B4-BE49-F238E27FC236}">
                <a16:creationId xmlns:a16="http://schemas.microsoft.com/office/drawing/2014/main" id="{48B2B695-1260-E7C0-DBCC-0F687CA0AF61}"/>
              </a:ext>
            </a:extLst>
          </p:cNvPr>
          <p:cNvSpPr txBox="1"/>
          <p:nvPr/>
        </p:nvSpPr>
        <p:spPr>
          <a:xfrm>
            <a:off x="1981200" y="4181698"/>
            <a:ext cx="15075108" cy="1923604"/>
          </a:xfrm>
          <a:prstGeom prst="rect">
            <a:avLst/>
          </a:prstGeom>
        </p:spPr>
        <p:txBody>
          <a:bodyPr wrap="square" lIns="0" tIns="0" rIns="0" bIns="0" rtlCol="0" anchor="t">
            <a:spAutoFit/>
          </a:bodyPr>
          <a:lstStyle/>
          <a:p>
            <a:pPr>
              <a:lnSpc>
                <a:spcPts val="7496"/>
              </a:lnSpc>
            </a:pPr>
            <a:r>
              <a:rPr lang="en-US" sz="7200" dirty="0">
                <a:solidFill>
                  <a:srgbClr val="FFFFFF"/>
                </a:solidFill>
                <a:latin typeface="Gagalin"/>
              </a:rPr>
              <a:t>Key trends in civic space in Europe</a:t>
            </a:r>
          </a:p>
          <a:p>
            <a:pPr>
              <a:lnSpc>
                <a:spcPts val="7496"/>
              </a:lnSpc>
            </a:pPr>
            <a:endParaRPr lang="en-US" sz="7200" dirty="0">
              <a:solidFill>
                <a:srgbClr val="FFFFFF"/>
              </a:solidFill>
              <a:latin typeface="Gagalin"/>
            </a:endParaRPr>
          </a:p>
        </p:txBody>
      </p:sp>
      <p:sp>
        <p:nvSpPr>
          <p:cNvPr id="4" name="Tekstvak 3">
            <a:extLst>
              <a:ext uri="{FF2B5EF4-FFF2-40B4-BE49-F238E27FC236}">
                <a16:creationId xmlns:a16="http://schemas.microsoft.com/office/drawing/2014/main" id="{9AEB64DA-6039-3480-4308-604AE20BF8F7}"/>
              </a:ext>
            </a:extLst>
          </p:cNvPr>
          <p:cNvSpPr txBox="1"/>
          <p:nvPr/>
        </p:nvSpPr>
        <p:spPr>
          <a:xfrm>
            <a:off x="2362200" y="4914900"/>
            <a:ext cx="18073782" cy="1938992"/>
          </a:xfrm>
          <a:prstGeom prst="rect">
            <a:avLst/>
          </a:prstGeom>
          <a:noFill/>
        </p:spPr>
        <p:txBody>
          <a:bodyPr wrap="square" rtlCol="0">
            <a:spAutoFit/>
          </a:bodyPr>
          <a:lstStyle/>
          <a:p>
            <a:endParaRPr lang="nl-BE" sz="4000" dirty="0">
              <a:solidFill>
                <a:schemeClr val="bg1"/>
              </a:solidFill>
            </a:endParaRPr>
          </a:p>
          <a:p>
            <a:r>
              <a:rPr lang="nl-BE" sz="4000" dirty="0">
                <a:solidFill>
                  <a:schemeClr val="bg1"/>
                </a:solidFill>
              </a:rPr>
              <a:t>Alexandrina </a:t>
            </a:r>
            <a:r>
              <a:rPr lang="nl-BE" sz="4000" dirty="0" err="1">
                <a:solidFill>
                  <a:schemeClr val="bg1"/>
                </a:solidFill>
              </a:rPr>
              <a:t>Najmowicz</a:t>
            </a:r>
            <a:r>
              <a:rPr lang="nl-BE" sz="4000" dirty="0">
                <a:solidFill>
                  <a:schemeClr val="bg1"/>
                </a:solidFill>
              </a:rPr>
              <a:t> (Secretaris-generaal European </a:t>
            </a:r>
            <a:r>
              <a:rPr lang="nl-BE" sz="4000" dirty="0" err="1">
                <a:solidFill>
                  <a:schemeClr val="bg1"/>
                </a:solidFill>
              </a:rPr>
              <a:t>Civic</a:t>
            </a:r>
            <a:r>
              <a:rPr lang="nl-BE" sz="4000" dirty="0">
                <a:solidFill>
                  <a:schemeClr val="bg1"/>
                </a:solidFill>
              </a:rPr>
              <a:t> Forum)</a:t>
            </a:r>
          </a:p>
          <a:p>
            <a:endParaRPr lang="nl-BE" sz="4000" dirty="0">
              <a:solidFill>
                <a:schemeClr val="bg1"/>
              </a:solidFill>
            </a:endParaRPr>
          </a:p>
        </p:txBody>
      </p:sp>
    </p:spTree>
    <p:extLst>
      <p:ext uri="{BB962C8B-B14F-4D97-AF65-F5344CB8AC3E}">
        <p14:creationId xmlns:p14="http://schemas.microsoft.com/office/powerpoint/2010/main" val="1290317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EA93-457B-8173-72E3-EF0A344217BC}"/>
              </a:ext>
            </a:extLst>
          </p:cNvPr>
          <p:cNvSpPr>
            <a:spLocks noGrp="1"/>
          </p:cNvSpPr>
          <p:nvPr>
            <p:ph type="ctrTitle"/>
          </p:nvPr>
        </p:nvSpPr>
        <p:spPr/>
        <p:txBody>
          <a:bodyPr/>
          <a:lstStyle/>
          <a:p>
            <a:r>
              <a:rPr lang="en-GB" dirty="0"/>
              <a:t>Key trends in civic space in Europe</a:t>
            </a:r>
            <a:endParaRPr lang="fr-FR" dirty="0"/>
          </a:p>
        </p:txBody>
      </p:sp>
      <p:sp>
        <p:nvSpPr>
          <p:cNvPr id="3" name="Subtitle 2">
            <a:extLst>
              <a:ext uri="{FF2B5EF4-FFF2-40B4-BE49-F238E27FC236}">
                <a16:creationId xmlns:a16="http://schemas.microsoft.com/office/drawing/2014/main" id="{05A54C49-9ABA-8CB3-D526-ABC8DF690E17}"/>
              </a:ext>
            </a:extLst>
          </p:cNvPr>
          <p:cNvSpPr>
            <a:spLocks noGrp="1"/>
          </p:cNvSpPr>
          <p:nvPr>
            <p:ph type="subTitle" idx="1"/>
          </p:nvPr>
        </p:nvSpPr>
        <p:spPr/>
        <p:txBody>
          <a:bodyPr/>
          <a:lstStyle/>
          <a:p>
            <a:r>
              <a:rPr lang="en-GB" dirty="0"/>
              <a:t>Resistance to shrinking democratic space</a:t>
            </a:r>
          </a:p>
          <a:p>
            <a:endParaRPr lang="fr-FR" dirty="0"/>
          </a:p>
        </p:txBody>
      </p:sp>
    </p:spTree>
    <p:extLst>
      <p:ext uri="{BB962C8B-B14F-4D97-AF65-F5344CB8AC3E}">
        <p14:creationId xmlns:p14="http://schemas.microsoft.com/office/powerpoint/2010/main" val="348175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EA93-457B-8173-72E3-EF0A344217BC}"/>
              </a:ext>
            </a:extLst>
          </p:cNvPr>
          <p:cNvSpPr>
            <a:spLocks noGrp="1"/>
          </p:cNvSpPr>
          <p:nvPr>
            <p:ph type="title"/>
          </p:nvPr>
        </p:nvSpPr>
        <p:spPr>
          <a:xfrm>
            <a:off x="1257300" y="547688"/>
            <a:ext cx="15773400" cy="1988345"/>
          </a:xfrm>
        </p:spPr>
        <p:txBody>
          <a:bodyPr vert="horz" lIns="137160" tIns="68580" rIns="137160" bIns="68580" rtlCol="0" anchor="ctr">
            <a:normAutofit/>
          </a:bodyPr>
          <a:lstStyle/>
          <a:p>
            <a:r>
              <a:rPr lang="fr-FR" dirty="0"/>
              <a:t>About the ECF </a:t>
            </a:r>
          </a:p>
        </p:txBody>
      </p:sp>
      <p:pic>
        <p:nvPicPr>
          <p:cNvPr id="4" name="Image 3" descr="Une image contenant habits, personne, intérieur, personnes&#10;&#10;Description générée automatiquement">
            <a:extLst>
              <a:ext uri="{FF2B5EF4-FFF2-40B4-BE49-F238E27FC236}">
                <a16:creationId xmlns:a16="http://schemas.microsoft.com/office/drawing/2014/main" id="{D059FD8C-3155-E2BE-8DEC-B44562DFB697}"/>
              </a:ext>
            </a:extLst>
          </p:cNvPr>
          <p:cNvPicPr>
            <a:picLocks noChangeAspect="1"/>
          </p:cNvPicPr>
          <p:nvPr/>
        </p:nvPicPr>
        <p:blipFill rotWithShape="1">
          <a:blip r:embed="rId2">
            <a:extLst>
              <a:ext uri="{28A0092B-C50C-407E-A947-70E740481C1C}">
                <a14:useLocalDpi xmlns:a14="http://schemas.microsoft.com/office/drawing/2010/main" val="0"/>
              </a:ext>
            </a:extLst>
          </a:blip>
          <a:srcRect l="18213" r="2300" b="-1"/>
          <a:stretch/>
        </p:blipFill>
        <p:spPr>
          <a:xfrm>
            <a:off x="1257300" y="2738438"/>
            <a:ext cx="7772400" cy="6527007"/>
          </a:xfrm>
          <a:prstGeom prst="rect">
            <a:avLst/>
          </a:prstGeom>
          <a:noFill/>
        </p:spPr>
      </p:pic>
      <p:sp>
        <p:nvSpPr>
          <p:cNvPr id="5" name="TextBox 4">
            <a:extLst>
              <a:ext uri="{FF2B5EF4-FFF2-40B4-BE49-F238E27FC236}">
                <a16:creationId xmlns:a16="http://schemas.microsoft.com/office/drawing/2014/main" id="{34DF0D7D-4676-47EE-66E9-FE2C7BCE5FCB}"/>
              </a:ext>
            </a:extLst>
          </p:cNvPr>
          <p:cNvSpPr txBox="1"/>
          <p:nvPr/>
        </p:nvSpPr>
        <p:spPr>
          <a:xfrm>
            <a:off x="9258300" y="2738438"/>
            <a:ext cx="7772400" cy="6527007"/>
          </a:xfrm>
          <a:prstGeom prst="rect">
            <a:avLst/>
          </a:prstGeom>
        </p:spPr>
        <p:style>
          <a:lnRef idx="0">
            <a:schemeClr val="accent2"/>
          </a:lnRef>
          <a:fillRef idx="3">
            <a:schemeClr val="accent2"/>
          </a:fillRef>
          <a:effectRef idx="3">
            <a:schemeClr val="accent2"/>
          </a:effectRef>
          <a:fontRef idx="minor">
            <a:schemeClr val="lt1"/>
          </a:fontRef>
        </p:style>
        <p:txBody>
          <a:bodyPr vert="horz" lIns="137160" tIns="68580" rIns="137160" bIns="68580" rtlCol="0">
            <a:normAutofit/>
          </a:bodyPr>
          <a:lstStyle/>
          <a:p>
            <a:pPr marL="342900" indent="-342900" defTabSz="1371600" fontAlgn="base">
              <a:lnSpc>
                <a:spcPct val="90000"/>
              </a:lnSpc>
              <a:spcBef>
                <a:spcPts val="1500"/>
              </a:spcBef>
              <a:buFont typeface="Arial" panose="020B0604020202020204" pitchFamily="34" charset="0"/>
              <a:buChar char="•"/>
            </a:pPr>
            <a:endParaRPr lang="en-US" sz="3000" b="1" dirty="0">
              <a:solidFill>
                <a:srgbClr val="222225"/>
              </a:solidFill>
              <a:latin typeface="Open Sans"/>
            </a:endParaRPr>
          </a:p>
          <a:p>
            <a:pPr marL="342900" indent="-342900" defTabSz="1371600" fontAlgn="base">
              <a:lnSpc>
                <a:spcPct val="90000"/>
              </a:lnSpc>
              <a:spcBef>
                <a:spcPts val="1500"/>
              </a:spcBef>
              <a:buFont typeface="Arial" panose="020B0604020202020204" pitchFamily="34" charset="0"/>
              <a:buChar char="•"/>
            </a:pPr>
            <a:r>
              <a:rPr lang="en-US" sz="3000" b="1" dirty="0">
                <a:solidFill>
                  <a:prstClr val="white">
                    <a:lumMod val="95000"/>
                  </a:prstClr>
                </a:solidFill>
                <a:latin typeface="Open Sans"/>
              </a:rPr>
              <a:t>European Civic Forum (ECF) is a pan-European network of more than 100 associations and NGOs across 29 European countries founded in 2005 </a:t>
            </a:r>
          </a:p>
          <a:p>
            <a:pPr marL="342900" indent="-342900" defTabSz="1371600" fontAlgn="base">
              <a:lnSpc>
                <a:spcPct val="90000"/>
              </a:lnSpc>
              <a:spcBef>
                <a:spcPts val="1500"/>
              </a:spcBef>
              <a:buFont typeface="Arial" panose="020B0604020202020204" pitchFamily="34" charset="0"/>
              <a:buChar char="•"/>
            </a:pPr>
            <a:endParaRPr lang="en-US" sz="3000" b="1" dirty="0">
              <a:solidFill>
                <a:prstClr val="white">
                  <a:lumMod val="95000"/>
                </a:prstClr>
              </a:solidFill>
              <a:latin typeface="Open Sans"/>
            </a:endParaRPr>
          </a:p>
          <a:p>
            <a:pPr marL="342900" indent="-342900" defTabSz="1371600" fontAlgn="base">
              <a:lnSpc>
                <a:spcPct val="90000"/>
              </a:lnSpc>
              <a:spcBef>
                <a:spcPts val="1500"/>
              </a:spcBef>
              <a:buFont typeface="Arial" panose="020B0604020202020204" pitchFamily="34" charset="0"/>
              <a:buChar char="•"/>
            </a:pPr>
            <a:r>
              <a:rPr lang="en-US" sz="3000" b="1" dirty="0">
                <a:solidFill>
                  <a:prstClr val="white">
                    <a:lumMod val="95000"/>
                  </a:prstClr>
                </a:solidFill>
                <a:latin typeface="Open Sans"/>
              </a:rPr>
              <a:t>Working to protect civic space, enable civic participation and build civil dialogue for more equality, solidarity and democracy in Europe</a:t>
            </a:r>
          </a:p>
          <a:p>
            <a:pPr marL="342900" indent="-342900" defTabSz="1371600" fontAlgn="base">
              <a:lnSpc>
                <a:spcPct val="90000"/>
              </a:lnSpc>
              <a:spcBef>
                <a:spcPts val="1500"/>
              </a:spcBef>
              <a:buFont typeface="Arial" panose="020B0604020202020204" pitchFamily="34" charset="0"/>
              <a:buChar char="•"/>
            </a:pPr>
            <a:endParaRPr lang="en-US" sz="3000" b="1" dirty="0">
              <a:solidFill>
                <a:srgbClr val="222225"/>
              </a:solidFill>
              <a:latin typeface="Open Sans"/>
            </a:endParaRPr>
          </a:p>
        </p:txBody>
      </p:sp>
      <p:sp>
        <p:nvSpPr>
          <p:cNvPr id="1031" name="Date Placeholder 4">
            <a:extLst>
              <a:ext uri="{FF2B5EF4-FFF2-40B4-BE49-F238E27FC236}">
                <a16:creationId xmlns:a16="http://schemas.microsoft.com/office/drawing/2014/main" id="{F6ACD515-41AF-0FFC-1307-F045B33FABCF}"/>
              </a:ext>
            </a:extLst>
          </p:cNvPr>
          <p:cNvSpPr>
            <a:spLocks noGrp="1"/>
          </p:cNvSpPr>
          <p:nvPr>
            <p:ph type="dt" sz="half" idx="10"/>
          </p:nvPr>
        </p:nvSpPr>
        <p:spPr>
          <a:xfrm>
            <a:off x="1257300" y="9534526"/>
            <a:ext cx="4114800" cy="547688"/>
          </a:xfrm>
        </p:spPr>
        <p:txBody>
          <a:bodyPr vert="horz" lIns="137160" tIns="68580" rIns="137160" bIns="68580" rtlCol="0" anchor="ctr">
            <a:normAutofit/>
          </a:bodyPr>
          <a:lstStyle/>
          <a:p>
            <a:pPr defTabSz="1371600">
              <a:spcAft>
                <a:spcPts val="900"/>
              </a:spcAft>
            </a:pPr>
            <a:r>
              <a:rPr lang="fr-FR" dirty="0">
                <a:solidFill>
                  <a:srgbClr val="910F02"/>
                </a:solidFill>
                <a:latin typeface="Open Sans"/>
              </a:rPr>
              <a:t>01/12/2023</a:t>
            </a:r>
          </a:p>
        </p:txBody>
      </p:sp>
      <p:sp>
        <p:nvSpPr>
          <p:cNvPr id="1033" name="Footer Placeholder 5">
            <a:extLst>
              <a:ext uri="{FF2B5EF4-FFF2-40B4-BE49-F238E27FC236}">
                <a16:creationId xmlns:a16="http://schemas.microsoft.com/office/drawing/2014/main" id="{6B4BB035-5A33-1A5B-D627-E8CFDF552BED}"/>
              </a:ext>
            </a:extLst>
          </p:cNvPr>
          <p:cNvSpPr>
            <a:spLocks noGrp="1"/>
          </p:cNvSpPr>
          <p:nvPr>
            <p:ph type="ftr" sz="quarter" idx="11"/>
          </p:nvPr>
        </p:nvSpPr>
        <p:spPr>
          <a:xfrm>
            <a:off x="6057900" y="9534526"/>
            <a:ext cx="6172200" cy="547688"/>
          </a:xfrm>
        </p:spPr>
        <p:txBody>
          <a:bodyPr vert="horz" lIns="137160" tIns="68580" rIns="137160" bIns="68580" rtlCol="0" anchor="ctr">
            <a:normAutofit/>
          </a:bodyPr>
          <a:lstStyle/>
          <a:p>
            <a:pPr defTabSz="1371600">
              <a:spcAft>
                <a:spcPts val="900"/>
              </a:spcAft>
            </a:pPr>
            <a:r>
              <a:rPr lang="fr-FR">
                <a:solidFill>
                  <a:srgbClr val="910F02"/>
                </a:solidFill>
                <a:latin typeface="Open Sans"/>
              </a:rPr>
              <a:t>European Civic Forum - 2023</a:t>
            </a:r>
          </a:p>
        </p:txBody>
      </p:sp>
    </p:spTree>
    <p:extLst>
      <p:ext uri="{BB962C8B-B14F-4D97-AF65-F5344CB8AC3E}">
        <p14:creationId xmlns:p14="http://schemas.microsoft.com/office/powerpoint/2010/main" val="110202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06977-32A6-4390-C670-20CC2D3E396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752B5E-0684-12E0-605C-008F51448D0A}"/>
              </a:ext>
            </a:extLst>
          </p:cNvPr>
          <p:cNvSpPr/>
          <p:nvPr/>
        </p:nvSpPr>
        <p:spPr>
          <a:xfrm>
            <a:off x="0" y="0"/>
            <a:ext cx="19555887" cy="14161159"/>
          </a:xfrm>
          <a:custGeom>
            <a:avLst/>
            <a:gdLst/>
            <a:ahLst/>
            <a:cxnLst/>
            <a:rect l="l" t="t" r="r" b="b"/>
            <a:pathLst>
              <a:path w="19555887" h="14161159">
                <a:moveTo>
                  <a:pt x="0" y="0"/>
                </a:moveTo>
                <a:lnTo>
                  <a:pt x="19555887" y="0"/>
                </a:lnTo>
                <a:lnTo>
                  <a:pt x="19555887" y="14161159"/>
                </a:lnTo>
                <a:lnTo>
                  <a:pt x="0" y="14161159"/>
                </a:lnTo>
                <a:lnTo>
                  <a:pt x="0" y="0"/>
                </a:lnTo>
                <a:close/>
              </a:path>
            </a:pathLst>
          </a:custGeom>
          <a:blipFill>
            <a:blip r:embed="rId2">
              <a:alphaModFix amt="93000"/>
            </a:blip>
            <a:stretch>
              <a:fillRect l="-4293" r="-4293"/>
            </a:stretch>
          </a:blipFill>
        </p:spPr>
        <p:txBody>
          <a:bodyPr/>
          <a:lstStyle/>
          <a:p>
            <a:endParaRPr lang="nl-BE"/>
          </a:p>
        </p:txBody>
      </p:sp>
      <p:sp>
        <p:nvSpPr>
          <p:cNvPr id="3" name="TextBox 14">
            <a:extLst>
              <a:ext uri="{FF2B5EF4-FFF2-40B4-BE49-F238E27FC236}">
                <a16:creationId xmlns:a16="http://schemas.microsoft.com/office/drawing/2014/main" id="{8CEB91FA-7E7C-0FF2-9AEF-52AB64954811}"/>
              </a:ext>
            </a:extLst>
          </p:cNvPr>
          <p:cNvSpPr txBox="1"/>
          <p:nvPr/>
        </p:nvSpPr>
        <p:spPr>
          <a:xfrm>
            <a:off x="1981200" y="4181698"/>
            <a:ext cx="15075108" cy="1923604"/>
          </a:xfrm>
          <a:prstGeom prst="rect">
            <a:avLst/>
          </a:prstGeom>
        </p:spPr>
        <p:txBody>
          <a:bodyPr wrap="square" lIns="0" tIns="0" rIns="0" bIns="0" rtlCol="0" anchor="t">
            <a:spAutoFit/>
          </a:bodyPr>
          <a:lstStyle/>
          <a:p>
            <a:pPr algn="ctr">
              <a:lnSpc>
                <a:spcPts val="7496"/>
              </a:lnSpc>
            </a:pPr>
            <a:r>
              <a:rPr lang="en-US" sz="7200" dirty="0" err="1">
                <a:solidFill>
                  <a:srgbClr val="FFFFFF"/>
                </a:solidFill>
                <a:latin typeface="Gagalin"/>
              </a:rPr>
              <a:t>welkom</a:t>
            </a:r>
            <a:endParaRPr lang="en-US" sz="7200" dirty="0">
              <a:solidFill>
                <a:srgbClr val="FFFFFF"/>
              </a:solidFill>
              <a:latin typeface="Gagalin"/>
            </a:endParaRPr>
          </a:p>
          <a:p>
            <a:pPr>
              <a:lnSpc>
                <a:spcPts val="7496"/>
              </a:lnSpc>
            </a:pPr>
            <a:endParaRPr lang="en-US" sz="7200" dirty="0">
              <a:solidFill>
                <a:srgbClr val="FFFFFF"/>
              </a:solidFill>
              <a:latin typeface="Gagalin"/>
            </a:endParaRPr>
          </a:p>
        </p:txBody>
      </p:sp>
      <p:sp>
        <p:nvSpPr>
          <p:cNvPr id="4" name="Tekstvak 3">
            <a:extLst>
              <a:ext uri="{FF2B5EF4-FFF2-40B4-BE49-F238E27FC236}">
                <a16:creationId xmlns:a16="http://schemas.microsoft.com/office/drawing/2014/main" id="{4E3D0751-6F75-D235-C5AA-370B0D955228}"/>
              </a:ext>
            </a:extLst>
          </p:cNvPr>
          <p:cNvSpPr txBox="1"/>
          <p:nvPr/>
        </p:nvSpPr>
        <p:spPr>
          <a:xfrm>
            <a:off x="1600200" y="5143500"/>
            <a:ext cx="16129737" cy="5016758"/>
          </a:xfrm>
          <a:prstGeom prst="rect">
            <a:avLst/>
          </a:prstGeom>
          <a:noFill/>
        </p:spPr>
        <p:txBody>
          <a:bodyPr wrap="square" rtlCol="0">
            <a:spAutoFit/>
          </a:bodyPr>
          <a:lstStyle/>
          <a:p>
            <a:endParaRPr lang="nl-BE" sz="4000" dirty="0">
              <a:solidFill>
                <a:schemeClr val="bg1"/>
              </a:solidFill>
            </a:endParaRPr>
          </a:p>
          <a:p>
            <a:pPr algn="ctr"/>
            <a:r>
              <a:rPr lang="nl-NL" sz="4000" dirty="0">
                <a:solidFill>
                  <a:schemeClr val="bg1"/>
                </a:solidFill>
              </a:rPr>
              <a:t>Wifi: Aeropolis </a:t>
            </a:r>
            <a:r>
              <a:rPr lang="nl-NL" sz="4000" dirty="0" err="1">
                <a:solidFill>
                  <a:schemeClr val="bg1"/>
                </a:solidFill>
              </a:rPr>
              <a:t>meetingcenter</a:t>
            </a:r>
            <a:endParaRPr lang="nl-NL" sz="4000" dirty="0">
              <a:solidFill>
                <a:schemeClr val="bg1"/>
              </a:solidFill>
            </a:endParaRPr>
          </a:p>
          <a:p>
            <a:pPr algn="ctr"/>
            <a:endParaRPr lang="nl-NL" sz="4000" dirty="0">
              <a:solidFill>
                <a:schemeClr val="bg1"/>
              </a:solidFill>
            </a:endParaRPr>
          </a:p>
          <a:p>
            <a:pPr algn="ctr"/>
            <a:r>
              <a:rPr lang="nl-NL" sz="4000" dirty="0">
                <a:solidFill>
                  <a:schemeClr val="bg1"/>
                </a:solidFill>
              </a:rPr>
              <a:t>Paswoord: meet0579</a:t>
            </a:r>
          </a:p>
          <a:p>
            <a:pPr algn="ctr"/>
            <a:endParaRPr lang="nl-BE" sz="4000" dirty="0">
              <a:solidFill>
                <a:schemeClr val="bg1"/>
              </a:solidFill>
            </a:endParaRPr>
          </a:p>
          <a:p>
            <a:r>
              <a:rPr lang="nl-BE" sz="4000" dirty="0">
                <a:solidFill>
                  <a:schemeClr val="bg1"/>
                </a:solidFill>
              </a:rPr>
              <a:t>Vertaling naar Engels: kanaal 3</a:t>
            </a:r>
          </a:p>
          <a:p>
            <a:r>
              <a:rPr lang="nl-BE" sz="4000" dirty="0" err="1">
                <a:solidFill>
                  <a:schemeClr val="bg1"/>
                </a:solidFill>
              </a:rPr>
              <a:t>Translation</a:t>
            </a:r>
            <a:r>
              <a:rPr lang="nl-BE" sz="4000" dirty="0">
                <a:solidFill>
                  <a:schemeClr val="bg1"/>
                </a:solidFill>
              </a:rPr>
              <a:t> </a:t>
            </a:r>
            <a:r>
              <a:rPr lang="nl-BE" sz="4000" dirty="0" err="1">
                <a:solidFill>
                  <a:schemeClr val="bg1"/>
                </a:solidFill>
              </a:rPr>
              <a:t>to</a:t>
            </a:r>
            <a:r>
              <a:rPr lang="nl-BE" sz="4000" dirty="0">
                <a:solidFill>
                  <a:schemeClr val="bg1"/>
                </a:solidFill>
              </a:rPr>
              <a:t> Dutch: </a:t>
            </a:r>
            <a:r>
              <a:rPr lang="nl-BE" sz="4000" dirty="0" err="1">
                <a:solidFill>
                  <a:schemeClr val="bg1"/>
                </a:solidFill>
              </a:rPr>
              <a:t>channel</a:t>
            </a:r>
            <a:r>
              <a:rPr lang="nl-BE" sz="4000">
                <a:solidFill>
                  <a:schemeClr val="bg1"/>
                </a:solidFill>
              </a:rPr>
              <a:t> 1</a:t>
            </a:r>
            <a:endParaRPr lang="nl-BE" sz="4000" dirty="0">
              <a:solidFill>
                <a:schemeClr val="bg1"/>
              </a:solidFill>
            </a:endParaRPr>
          </a:p>
          <a:p>
            <a:endParaRPr lang="nl-BE" sz="4000" dirty="0">
              <a:solidFill>
                <a:schemeClr val="bg1"/>
              </a:solidFill>
            </a:endParaRPr>
          </a:p>
        </p:txBody>
      </p:sp>
    </p:spTree>
    <p:extLst>
      <p:ext uri="{BB962C8B-B14F-4D97-AF65-F5344CB8AC3E}">
        <p14:creationId xmlns:p14="http://schemas.microsoft.com/office/powerpoint/2010/main" val="421561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EA93-457B-8173-72E3-EF0A344217BC}"/>
              </a:ext>
            </a:extLst>
          </p:cNvPr>
          <p:cNvSpPr>
            <a:spLocks noGrp="1"/>
          </p:cNvSpPr>
          <p:nvPr>
            <p:ph type="title"/>
          </p:nvPr>
        </p:nvSpPr>
        <p:spPr>
          <a:xfrm>
            <a:off x="1259683" y="685800"/>
            <a:ext cx="5898356" cy="2400300"/>
          </a:xfrm>
        </p:spPr>
        <p:txBody>
          <a:bodyPr vert="horz" lIns="137160" tIns="68580" rIns="137160" bIns="68580" rtlCol="0" anchor="b">
            <a:normAutofit/>
          </a:bodyPr>
          <a:lstStyle/>
          <a:p>
            <a:r>
              <a:rPr lang="fr-FR"/>
              <a:t>What is civic space?</a:t>
            </a:r>
          </a:p>
        </p:txBody>
      </p:sp>
      <p:sp>
        <p:nvSpPr>
          <p:cNvPr id="1035" name="Content Placeholder 3">
            <a:extLst>
              <a:ext uri="{FF2B5EF4-FFF2-40B4-BE49-F238E27FC236}">
                <a16:creationId xmlns:a16="http://schemas.microsoft.com/office/drawing/2014/main" id="{11118BEA-DCCE-5E56-E44A-2436A08AF82A}"/>
              </a:ext>
            </a:extLst>
          </p:cNvPr>
          <p:cNvSpPr>
            <a:spLocks noGrp="1"/>
          </p:cNvSpPr>
          <p:nvPr>
            <p:ph idx="1"/>
          </p:nvPr>
        </p:nvSpPr>
        <p:spPr>
          <a:xfrm>
            <a:off x="7830879" y="1754372"/>
            <a:ext cx="9202203" cy="7037204"/>
          </a:xfrm>
          <a:solidFill>
            <a:schemeClr val="bg1">
              <a:lumMod val="95000"/>
            </a:schemeClr>
          </a:solidFill>
        </p:spPr>
        <p:txBody>
          <a:bodyPr vert="horz" lIns="137160" tIns="68580" rIns="137160" bIns="68580" rtlCol="0">
            <a:normAutofit/>
          </a:bodyPr>
          <a:lstStyle/>
          <a:p>
            <a:pPr marL="0" indent="0" fontAlgn="base">
              <a:buNone/>
            </a:pPr>
            <a:r>
              <a:rPr lang="en-US" sz="3000" dirty="0"/>
              <a:t>Six pillars of civic space:</a:t>
            </a:r>
          </a:p>
          <a:p>
            <a:pPr fontAlgn="base"/>
            <a:endParaRPr lang="en-US" sz="2250" dirty="0"/>
          </a:p>
          <a:p>
            <a:pPr fontAlgn="base"/>
            <a:r>
              <a:rPr lang="en-US" sz="2250" dirty="0"/>
              <a:t>A conducive institutional, political and socio-economic landscape</a:t>
            </a:r>
          </a:p>
          <a:p>
            <a:pPr fontAlgn="base"/>
            <a:r>
              <a:rPr lang="en-US" sz="2250" dirty="0"/>
              <a:t>The respect of civic freedoms: a supportive legal and regulatory framework for civic freedoms, in particular freedoms of association, peaceful assembly and expression</a:t>
            </a:r>
          </a:p>
          <a:p>
            <a:pPr fontAlgn="base"/>
            <a:r>
              <a:rPr lang="en-US" sz="2250" dirty="0"/>
              <a:t>Safe space and state duty to protect</a:t>
            </a:r>
          </a:p>
          <a:p>
            <a:pPr fontAlgn="base"/>
            <a:r>
              <a:rPr lang="en-US" sz="2250" dirty="0"/>
              <a:t>A supportive framework for CSOs’ financial viability and sustainability</a:t>
            </a:r>
          </a:p>
          <a:p>
            <a:pPr fontAlgn="base"/>
            <a:r>
              <a:rPr lang="en-US" sz="2250" dirty="0"/>
              <a:t>The dialogue between civil society and governing bodies</a:t>
            </a:r>
          </a:p>
          <a:p>
            <a:pPr fontAlgn="base"/>
            <a:r>
              <a:rPr lang="en-US" sz="2250" dirty="0"/>
              <a:t>Civil society’s resilience to challenges to democracy, rule of law and fundamental rights</a:t>
            </a:r>
          </a:p>
          <a:p>
            <a:pPr fontAlgn="base"/>
            <a:endParaRPr lang="en-US" sz="2250" dirty="0"/>
          </a:p>
          <a:p>
            <a:pPr marL="0" indent="0">
              <a:buNone/>
            </a:pPr>
            <a:endParaRPr lang="en-US" sz="2250" dirty="0"/>
          </a:p>
        </p:txBody>
      </p:sp>
      <p:sp>
        <p:nvSpPr>
          <p:cNvPr id="5" name="TextBox 4">
            <a:extLst>
              <a:ext uri="{FF2B5EF4-FFF2-40B4-BE49-F238E27FC236}">
                <a16:creationId xmlns:a16="http://schemas.microsoft.com/office/drawing/2014/main" id="{34DF0D7D-4676-47EE-66E9-FE2C7BCE5FCB}"/>
              </a:ext>
            </a:extLst>
          </p:cNvPr>
          <p:cNvSpPr txBox="1"/>
          <p:nvPr/>
        </p:nvSpPr>
        <p:spPr>
          <a:xfrm>
            <a:off x="1259683" y="3086100"/>
            <a:ext cx="5898356" cy="5717382"/>
          </a:xfrm>
          <a:prstGeom prst="rect">
            <a:avLst/>
          </a:prstGeom>
        </p:spPr>
        <p:style>
          <a:lnRef idx="0">
            <a:schemeClr val="accent2"/>
          </a:lnRef>
          <a:fillRef idx="3">
            <a:schemeClr val="accent2"/>
          </a:fillRef>
          <a:effectRef idx="3">
            <a:schemeClr val="accent2"/>
          </a:effectRef>
          <a:fontRef idx="minor">
            <a:schemeClr val="lt1"/>
          </a:fontRef>
        </p:style>
        <p:txBody>
          <a:bodyPr vert="horz" lIns="137160" tIns="68580" rIns="137160" bIns="68580" rtlCol="0">
            <a:normAutofit lnSpcReduction="10000"/>
          </a:bodyPr>
          <a:lstStyle/>
          <a:p>
            <a:pPr defTabSz="1371600" fontAlgn="base">
              <a:lnSpc>
                <a:spcPct val="90000"/>
              </a:lnSpc>
              <a:spcBef>
                <a:spcPts val="1500"/>
              </a:spcBef>
            </a:pPr>
            <a:endParaRPr lang="en-US" sz="2400" b="1" dirty="0">
              <a:solidFill>
                <a:srgbClr val="222225"/>
              </a:solidFill>
              <a:latin typeface="Open Sans"/>
            </a:endParaRPr>
          </a:p>
          <a:p>
            <a:pPr defTabSz="1371600" fontAlgn="base">
              <a:lnSpc>
                <a:spcPct val="90000"/>
              </a:lnSpc>
              <a:spcBef>
                <a:spcPts val="1500"/>
              </a:spcBef>
            </a:pPr>
            <a:r>
              <a:rPr lang="en-US" sz="2400" b="1" dirty="0">
                <a:solidFill>
                  <a:prstClr val="white">
                    <a:lumMod val="95000"/>
                  </a:prstClr>
                </a:solidFill>
                <a:latin typeface="Open Sans"/>
              </a:rPr>
              <a:t>The political, legislative, social and economic environment that enables people to come together, share their interests and concerns and act to shape their societies.</a:t>
            </a:r>
          </a:p>
          <a:p>
            <a:pPr defTabSz="1371600" fontAlgn="base">
              <a:lnSpc>
                <a:spcPct val="90000"/>
              </a:lnSpc>
              <a:spcBef>
                <a:spcPts val="1500"/>
              </a:spcBef>
            </a:pPr>
            <a:r>
              <a:rPr lang="en-US" sz="2400" b="1" dirty="0">
                <a:solidFill>
                  <a:prstClr val="white">
                    <a:lumMod val="95000"/>
                  </a:prstClr>
                </a:solidFill>
                <a:latin typeface="Open Sans"/>
              </a:rPr>
              <a:t>Open civic space is the cornerstone of democracy and the rule of law.</a:t>
            </a:r>
          </a:p>
          <a:p>
            <a:pPr defTabSz="1371600" fontAlgn="base">
              <a:lnSpc>
                <a:spcPct val="90000"/>
              </a:lnSpc>
              <a:spcBef>
                <a:spcPts val="1500"/>
              </a:spcBef>
            </a:pPr>
            <a:endParaRPr lang="en-US" sz="2400" b="1" dirty="0">
              <a:solidFill>
                <a:srgbClr val="222225"/>
              </a:solidFill>
              <a:latin typeface="Open Sans"/>
            </a:endParaRPr>
          </a:p>
          <a:p>
            <a:pPr defTabSz="1371600" fontAlgn="base">
              <a:lnSpc>
                <a:spcPct val="90000"/>
              </a:lnSpc>
              <a:spcBef>
                <a:spcPts val="1500"/>
              </a:spcBef>
            </a:pPr>
            <a:endParaRPr lang="en-US" sz="2400" b="1" dirty="0">
              <a:solidFill>
                <a:srgbClr val="222225"/>
              </a:solidFill>
              <a:latin typeface="Open Sans"/>
            </a:endParaRPr>
          </a:p>
          <a:p>
            <a:pPr defTabSz="1371600" fontAlgn="base">
              <a:lnSpc>
                <a:spcPct val="90000"/>
              </a:lnSpc>
              <a:spcBef>
                <a:spcPts val="1500"/>
              </a:spcBef>
            </a:pPr>
            <a:endParaRPr lang="en-US" sz="2400" b="1" dirty="0">
              <a:solidFill>
                <a:srgbClr val="222225"/>
              </a:solidFill>
              <a:latin typeface="Open Sans"/>
            </a:endParaRPr>
          </a:p>
          <a:p>
            <a:pPr defTabSz="1371600" fontAlgn="base">
              <a:lnSpc>
                <a:spcPct val="90000"/>
              </a:lnSpc>
              <a:spcBef>
                <a:spcPts val="1500"/>
              </a:spcBef>
            </a:pPr>
            <a:r>
              <a:rPr lang="en-US" sz="2400" dirty="0"/>
              <a:t>Protection by EU and international law: Art. </a:t>
            </a:r>
            <a:r>
              <a:rPr lang="en-US" sz="2400"/>
              <a:t>2 &amp; 11 of TEU, EU Charter for Fundamental rights and UN guidelines </a:t>
            </a:r>
          </a:p>
          <a:p>
            <a:pPr defTabSz="1371600" fontAlgn="base">
              <a:lnSpc>
                <a:spcPct val="90000"/>
              </a:lnSpc>
              <a:spcBef>
                <a:spcPts val="1500"/>
              </a:spcBef>
            </a:pPr>
            <a:endParaRPr lang="en-US" sz="2400" b="1" dirty="0">
              <a:solidFill>
                <a:srgbClr val="222225"/>
              </a:solidFill>
              <a:latin typeface="Open Sans"/>
            </a:endParaRPr>
          </a:p>
        </p:txBody>
      </p:sp>
      <p:sp>
        <p:nvSpPr>
          <p:cNvPr id="1031" name="Date Placeholder 4">
            <a:extLst>
              <a:ext uri="{FF2B5EF4-FFF2-40B4-BE49-F238E27FC236}">
                <a16:creationId xmlns:a16="http://schemas.microsoft.com/office/drawing/2014/main" id="{F6ACD515-41AF-0FFC-1307-F045B33FABCF}"/>
              </a:ext>
            </a:extLst>
          </p:cNvPr>
          <p:cNvSpPr>
            <a:spLocks noGrp="1"/>
          </p:cNvSpPr>
          <p:nvPr>
            <p:ph type="dt" sz="half" idx="10"/>
          </p:nvPr>
        </p:nvSpPr>
        <p:spPr>
          <a:xfrm>
            <a:off x="1257300" y="9534526"/>
            <a:ext cx="4114800" cy="547688"/>
          </a:xfrm>
        </p:spPr>
        <p:txBody>
          <a:bodyPr vert="horz" lIns="137160" tIns="68580" rIns="137160" bIns="68580" rtlCol="0" anchor="ctr">
            <a:normAutofit/>
          </a:bodyPr>
          <a:lstStyle/>
          <a:p>
            <a:pPr defTabSz="1371600">
              <a:spcAft>
                <a:spcPts val="900"/>
              </a:spcAft>
            </a:pPr>
            <a:r>
              <a:rPr lang="fr-FR">
                <a:solidFill>
                  <a:srgbClr val="910F02"/>
                </a:solidFill>
                <a:latin typeface="Open Sans"/>
              </a:rPr>
              <a:t>01/12/2023</a:t>
            </a:r>
            <a:endParaRPr lang="fr-FR" dirty="0">
              <a:solidFill>
                <a:srgbClr val="910F02"/>
              </a:solidFill>
              <a:latin typeface="Open Sans"/>
            </a:endParaRPr>
          </a:p>
        </p:txBody>
      </p:sp>
      <p:sp>
        <p:nvSpPr>
          <p:cNvPr id="1033" name="Footer Placeholder 5">
            <a:extLst>
              <a:ext uri="{FF2B5EF4-FFF2-40B4-BE49-F238E27FC236}">
                <a16:creationId xmlns:a16="http://schemas.microsoft.com/office/drawing/2014/main" id="{6B4BB035-5A33-1A5B-D627-E8CFDF552BED}"/>
              </a:ext>
            </a:extLst>
          </p:cNvPr>
          <p:cNvSpPr>
            <a:spLocks noGrp="1"/>
          </p:cNvSpPr>
          <p:nvPr>
            <p:ph type="ftr" sz="quarter" idx="11"/>
          </p:nvPr>
        </p:nvSpPr>
        <p:spPr>
          <a:xfrm>
            <a:off x="6057900" y="9534526"/>
            <a:ext cx="6172200" cy="547688"/>
          </a:xfrm>
        </p:spPr>
        <p:txBody>
          <a:bodyPr vert="horz" lIns="137160" tIns="68580" rIns="137160" bIns="68580" rtlCol="0" anchor="ctr">
            <a:normAutofit/>
          </a:bodyPr>
          <a:lstStyle/>
          <a:p>
            <a:pPr defTabSz="1371600">
              <a:spcAft>
                <a:spcPts val="900"/>
              </a:spcAft>
            </a:pPr>
            <a:r>
              <a:rPr lang="fr-FR">
                <a:solidFill>
                  <a:srgbClr val="910F02"/>
                </a:solidFill>
                <a:latin typeface="Open Sans"/>
              </a:rPr>
              <a:t>European Civic Forum - 2023</a:t>
            </a:r>
          </a:p>
        </p:txBody>
      </p:sp>
    </p:spTree>
    <p:extLst>
      <p:ext uri="{BB962C8B-B14F-4D97-AF65-F5344CB8AC3E}">
        <p14:creationId xmlns:p14="http://schemas.microsoft.com/office/powerpoint/2010/main" val="375075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25E0-C102-2484-9741-50E60CBB7251}"/>
              </a:ext>
            </a:extLst>
          </p:cNvPr>
          <p:cNvSpPr>
            <a:spLocks noGrp="1"/>
          </p:cNvSpPr>
          <p:nvPr>
            <p:ph type="title"/>
          </p:nvPr>
        </p:nvSpPr>
        <p:spPr>
          <a:xfrm>
            <a:off x="1268745" y="847887"/>
            <a:ext cx="15773400" cy="1384995"/>
          </a:xfrm>
        </p:spPr>
        <p:txBody>
          <a:bodyPr anchor="ctr">
            <a:normAutofit/>
          </a:bodyPr>
          <a:lstStyle/>
          <a:p>
            <a:r>
              <a:rPr lang="en-GB" dirty="0"/>
              <a:t>Civic space in EU</a:t>
            </a:r>
          </a:p>
        </p:txBody>
      </p:sp>
      <p:pic>
        <p:nvPicPr>
          <p:cNvPr id="6" name="Content Placeholder 4" descr="A screenshot of a black and yellow website&#10;&#10;Description automatically generated">
            <a:extLst>
              <a:ext uri="{FF2B5EF4-FFF2-40B4-BE49-F238E27FC236}">
                <a16:creationId xmlns:a16="http://schemas.microsoft.com/office/drawing/2014/main" id="{A31283C8-70DE-9202-C6AC-29A3A8B7D26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92337" y="3719993"/>
            <a:ext cx="9718262" cy="5466521"/>
          </a:xfrm>
          <a:noFill/>
        </p:spPr>
      </p:pic>
      <p:sp>
        <p:nvSpPr>
          <p:cNvPr id="4" name="Date Placeholder 3">
            <a:extLst>
              <a:ext uri="{FF2B5EF4-FFF2-40B4-BE49-F238E27FC236}">
                <a16:creationId xmlns:a16="http://schemas.microsoft.com/office/drawing/2014/main" id="{9F1918CF-E2F4-45C0-7084-C4E9F84E9705}"/>
              </a:ext>
            </a:extLst>
          </p:cNvPr>
          <p:cNvSpPr>
            <a:spLocks noGrp="1"/>
          </p:cNvSpPr>
          <p:nvPr>
            <p:ph type="dt" sz="half" idx="10"/>
          </p:nvPr>
        </p:nvSpPr>
        <p:spPr>
          <a:xfrm>
            <a:off x="1257300" y="9534526"/>
            <a:ext cx="4114800" cy="547688"/>
          </a:xfrm>
        </p:spPr>
        <p:txBody>
          <a:bodyPr anchor="ctr">
            <a:normAutofit/>
          </a:bodyPr>
          <a:lstStyle/>
          <a:p>
            <a:pPr defTabSz="1371600">
              <a:spcAft>
                <a:spcPts val="900"/>
              </a:spcAft>
              <a:defRPr/>
            </a:pPr>
            <a:r>
              <a:rPr lang="fr-FR" dirty="0">
                <a:solidFill>
                  <a:srgbClr val="910F02"/>
                </a:solidFill>
                <a:latin typeface="Open Sans"/>
              </a:rPr>
              <a:t>01/12/2023</a:t>
            </a:r>
          </a:p>
        </p:txBody>
      </p:sp>
      <p:sp>
        <p:nvSpPr>
          <p:cNvPr id="5" name="Footer Placeholder 4">
            <a:extLst>
              <a:ext uri="{FF2B5EF4-FFF2-40B4-BE49-F238E27FC236}">
                <a16:creationId xmlns:a16="http://schemas.microsoft.com/office/drawing/2014/main" id="{C66947E4-3605-BBC3-18CF-C6FF24BA38E7}"/>
              </a:ext>
            </a:extLst>
          </p:cNvPr>
          <p:cNvSpPr>
            <a:spLocks noGrp="1"/>
          </p:cNvSpPr>
          <p:nvPr>
            <p:ph type="ftr" sz="quarter" idx="11"/>
          </p:nvPr>
        </p:nvSpPr>
        <p:spPr>
          <a:xfrm>
            <a:off x="6057900" y="9534526"/>
            <a:ext cx="6172200" cy="547688"/>
          </a:xfrm>
        </p:spPr>
        <p:txBody>
          <a:bodyPr anchor="ctr">
            <a:normAutofit/>
          </a:bodyPr>
          <a:lstStyle/>
          <a:p>
            <a:pPr defTabSz="1371600">
              <a:spcAft>
                <a:spcPts val="900"/>
              </a:spcAft>
              <a:defRPr/>
            </a:pPr>
            <a:r>
              <a:rPr lang="fr-FR">
                <a:solidFill>
                  <a:srgbClr val="910F02"/>
                </a:solidFill>
                <a:latin typeface="Open Sans"/>
              </a:rPr>
              <a:t>European Civic Forum - 2023</a:t>
            </a:r>
          </a:p>
        </p:txBody>
      </p:sp>
      <p:pic>
        <p:nvPicPr>
          <p:cNvPr id="7" name="Content Placeholder 4">
            <a:extLst>
              <a:ext uri="{FF2B5EF4-FFF2-40B4-BE49-F238E27FC236}">
                <a16:creationId xmlns:a16="http://schemas.microsoft.com/office/drawing/2014/main" id="{FF4D7067-767B-2F3F-0B0D-2B8B03B3E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03" y="4363385"/>
            <a:ext cx="7430639" cy="4179734"/>
          </a:xfrm>
          <a:prstGeom prst="rect">
            <a:avLst/>
          </a:prstGeom>
        </p:spPr>
      </p:pic>
      <p:sp>
        <p:nvSpPr>
          <p:cNvPr id="9" name="TextBox 8">
            <a:extLst>
              <a:ext uri="{FF2B5EF4-FFF2-40B4-BE49-F238E27FC236}">
                <a16:creationId xmlns:a16="http://schemas.microsoft.com/office/drawing/2014/main" id="{9AB56447-FF59-58C0-410E-5E43550BF2C8}"/>
              </a:ext>
            </a:extLst>
          </p:cNvPr>
          <p:cNvSpPr txBox="1"/>
          <p:nvPr/>
        </p:nvSpPr>
        <p:spPr>
          <a:xfrm>
            <a:off x="545848" y="2111886"/>
            <a:ext cx="17118698" cy="148431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1371600">
              <a:lnSpc>
                <a:spcPct val="114000"/>
              </a:lnSpc>
            </a:pPr>
            <a:r>
              <a:rPr lang="en-GB" sz="2700" b="1"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rPr>
              <a:t>Over the last few years, civil society organisations (CSOs), human rights defenders (HRDs) and grassroots movements have raised concerns over the rapid deterioration of democratic processes, civic freedoms and adherence to the rule of law in several EU member states.</a:t>
            </a:r>
          </a:p>
        </p:txBody>
      </p:sp>
    </p:spTree>
    <p:extLst>
      <p:ext uri="{BB962C8B-B14F-4D97-AF65-F5344CB8AC3E}">
        <p14:creationId xmlns:p14="http://schemas.microsoft.com/office/powerpoint/2010/main" val="2209288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DC509A-1BD1-06BC-FE56-9F295603F22D}"/>
              </a:ext>
            </a:extLst>
          </p:cNvPr>
          <p:cNvSpPr>
            <a:spLocks noGrp="1"/>
          </p:cNvSpPr>
          <p:nvPr>
            <p:ph idx="1"/>
          </p:nvPr>
        </p:nvSpPr>
        <p:spPr>
          <a:xfrm>
            <a:off x="1257300" y="4237631"/>
            <a:ext cx="15773400" cy="4645874"/>
          </a:xfrm>
          <a:solidFill>
            <a:schemeClr val="bg1">
              <a:lumMod val="95000"/>
            </a:schemeClr>
          </a:solidFill>
        </p:spPr>
        <p:txBody>
          <a:bodyPr/>
          <a:lstStyle/>
          <a:p>
            <a:pPr marL="0" indent="0">
              <a:buNone/>
            </a:pPr>
            <a:r>
              <a:rPr lang="en-GB" dirty="0">
                <a:solidFill>
                  <a:srgbClr val="910F02"/>
                </a:solidFill>
              </a:rPr>
              <a:t>Socio-economic and political landscape:</a:t>
            </a:r>
          </a:p>
          <a:p>
            <a:r>
              <a:rPr lang="en-GB" b="0" dirty="0"/>
              <a:t>Civil society steps up in Solidarity with Ukraine: uneven interactions with authorities </a:t>
            </a:r>
          </a:p>
          <a:p>
            <a:r>
              <a:rPr lang="en-GB" b="0" dirty="0"/>
              <a:t>Economic consequences of Russia’s aggression risks feeding societal polarisation</a:t>
            </a:r>
          </a:p>
          <a:p>
            <a:r>
              <a:rPr lang="en-GB" b="0" dirty="0"/>
              <a:t>Discriminated groups remain under pressure</a:t>
            </a:r>
          </a:p>
        </p:txBody>
      </p:sp>
      <p:sp>
        <p:nvSpPr>
          <p:cNvPr id="4" name="Date Placeholder 3">
            <a:extLst>
              <a:ext uri="{FF2B5EF4-FFF2-40B4-BE49-F238E27FC236}">
                <a16:creationId xmlns:a16="http://schemas.microsoft.com/office/drawing/2014/main" id="{AB6ED1CF-C380-AC5C-A045-95E06D78AE6B}"/>
              </a:ext>
            </a:extLst>
          </p:cNvPr>
          <p:cNvSpPr>
            <a:spLocks noGrp="1"/>
          </p:cNvSpPr>
          <p:nvPr>
            <p:ph type="dt" sz="half" idx="10"/>
          </p:nvPr>
        </p:nvSpPr>
        <p:spPr/>
        <p:txBody>
          <a:bodyPr/>
          <a:lstStyle/>
          <a:p>
            <a:pPr defTabSz="1371600"/>
            <a:fld id="{95435EFD-46D7-4178-90DD-21C26713D802}" type="datetime1">
              <a:rPr lang="fr-FR">
                <a:solidFill>
                  <a:srgbClr val="910F02"/>
                </a:solidFill>
                <a:latin typeface="Open Sans"/>
              </a:rPr>
              <a:pPr defTabSz="1371600"/>
              <a:t>04/03/2024</a:t>
            </a:fld>
            <a:endParaRPr lang="fr-FR">
              <a:solidFill>
                <a:srgbClr val="910F02"/>
              </a:solidFill>
              <a:latin typeface="Open Sans"/>
            </a:endParaRPr>
          </a:p>
        </p:txBody>
      </p:sp>
      <p:sp>
        <p:nvSpPr>
          <p:cNvPr id="5" name="Footer Placeholder 4">
            <a:extLst>
              <a:ext uri="{FF2B5EF4-FFF2-40B4-BE49-F238E27FC236}">
                <a16:creationId xmlns:a16="http://schemas.microsoft.com/office/drawing/2014/main" id="{BFB06A3D-CD85-CCE4-070C-6EB0E49D6169}"/>
              </a:ext>
            </a:extLst>
          </p:cNvPr>
          <p:cNvSpPr>
            <a:spLocks noGrp="1"/>
          </p:cNvSpPr>
          <p:nvPr>
            <p:ph type="ftr" sz="quarter" idx="11"/>
          </p:nvPr>
        </p:nvSpPr>
        <p:spPr/>
        <p:txBody>
          <a:bodyPr/>
          <a:lstStyle/>
          <a:p>
            <a:pPr defTabSz="1371600"/>
            <a:r>
              <a:rPr lang="fr-FR">
                <a:solidFill>
                  <a:srgbClr val="910F02"/>
                </a:solidFill>
                <a:latin typeface="Open Sans"/>
              </a:rPr>
              <a:t>European Civic Forum - 2023</a:t>
            </a:r>
            <a:endParaRPr lang="fr-FR" dirty="0">
              <a:solidFill>
                <a:srgbClr val="910F02"/>
              </a:solidFill>
              <a:latin typeface="Open Sans"/>
            </a:endParaRPr>
          </a:p>
        </p:txBody>
      </p:sp>
      <p:sp>
        <p:nvSpPr>
          <p:cNvPr id="6" name="Title 1">
            <a:extLst>
              <a:ext uri="{FF2B5EF4-FFF2-40B4-BE49-F238E27FC236}">
                <a16:creationId xmlns:a16="http://schemas.microsoft.com/office/drawing/2014/main" id="{B13FA986-DF85-FBB6-13E9-B86685AF5228}"/>
              </a:ext>
            </a:extLst>
          </p:cNvPr>
          <p:cNvSpPr>
            <a:spLocks noGrp="1"/>
          </p:cNvSpPr>
          <p:nvPr>
            <p:ph type="title"/>
          </p:nvPr>
        </p:nvSpPr>
        <p:spPr>
          <a:xfrm>
            <a:off x="1257300" y="1632211"/>
            <a:ext cx="15773400" cy="1988345"/>
          </a:xfrm>
        </p:spPr>
        <p:txBody>
          <a:bodyPr anchor="b">
            <a:normAutofit/>
          </a:bodyPr>
          <a:lstStyle/>
          <a:p>
            <a:r>
              <a:rPr lang="fr-FR" dirty="0"/>
              <a:t>Key </a:t>
            </a:r>
            <a:r>
              <a:rPr lang="fr-FR" dirty="0" err="1"/>
              <a:t>developments</a:t>
            </a:r>
            <a:r>
              <a:rPr lang="fr-FR" dirty="0"/>
              <a:t> and trends (i)</a:t>
            </a:r>
          </a:p>
        </p:txBody>
      </p:sp>
    </p:spTree>
    <p:extLst>
      <p:ext uri="{BB962C8B-B14F-4D97-AF65-F5344CB8AC3E}">
        <p14:creationId xmlns:p14="http://schemas.microsoft.com/office/powerpoint/2010/main" val="417845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3BCA1-4292-CB73-C6BE-23397984876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7948148-2763-D4FB-E9A5-5C47F7778D06}"/>
              </a:ext>
            </a:extLst>
          </p:cNvPr>
          <p:cNvSpPr>
            <a:spLocks noGrp="1"/>
          </p:cNvSpPr>
          <p:nvPr>
            <p:ph type="title"/>
          </p:nvPr>
        </p:nvSpPr>
        <p:spPr>
          <a:xfrm>
            <a:off x="1259682" y="834779"/>
            <a:ext cx="15773400" cy="1988345"/>
          </a:xfrm>
        </p:spPr>
        <p:txBody>
          <a:bodyPr anchor="ctr">
            <a:normAutofit/>
          </a:bodyPr>
          <a:lstStyle/>
          <a:p>
            <a:r>
              <a:rPr lang="fr-FR" dirty="0"/>
              <a:t>Key </a:t>
            </a:r>
            <a:r>
              <a:rPr lang="fr-FR" dirty="0" err="1"/>
              <a:t>developments</a:t>
            </a:r>
            <a:r>
              <a:rPr lang="fr-FR" dirty="0"/>
              <a:t> and trends (ii)</a:t>
            </a:r>
          </a:p>
        </p:txBody>
      </p:sp>
      <p:sp>
        <p:nvSpPr>
          <p:cNvPr id="11" name="Text Placeholder 3">
            <a:extLst>
              <a:ext uri="{FF2B5EF4-FFF2-40B4-BE49-F238E27FC236}">
                <a16:creationId xmlns:a16="http://schemas.microsoft.com/office/drawing/2014/main" id="{130FBDAF-C2F8-9B1A-C7CB-704AC3D5572B}"/>
              </a:ext>
            </a:extLst>
          </p:cNvPr>
          <p:cNvSpPr>
            <a:spLocks noGrp="1"/>
          </p:cNvSpPr>
          <p:nvPr>
            <p:ph sz="half" idx="2"/>
          </p:nvPr>
        </p:nvSpPr>
        <p:spPr>
          <a:xfrm>
            <a:off x="1293022" y="2832587"/>
            <a:ext cx="7736681" cy="5526882"/>
          </a:xfrm>
          <a:solidFill>
            <a:schemeClr val="bg1">
              <a:lumMod val="95000"/>
            </a:schemeClr>
          </a:solidFill>
        </p:spPr>
        <p:txBody>
          <a:bodyPr>
            <a:normAutofit/>
          </a:bodyPr>
          <a:lstStyle/>
          <a:p>
            <a:pPr marL="0" indent="0">
              <a:buNone/>
            </a:pPr>
            <a:endParaRPr lang="en-GB" sz="3000" b="0" dirty="0"/>
          </a:p>
          <a:p>
            <a:pPr marL="0" indent="0">
              <a:buNone/>
            </a:pPr>
            <a:r>
              <a:rPr lang="en-GB" sz="3000" b="0" dirty="0"/>
              <a:t>These measures often mark a shift from recognising freedom of association as a means to ensure social cohesion and democracy, to looking at civil society as entities that are presumed guilty of foreign interference, lack of transparency or smuggling and that need to be supervised and, sometimes, restricted under the guise of promoting transparency and security.</a:t>
            </a:r>
          </a:p>
          <a:p>
            <a:endParaRPr lang="en-US" sz="3000" dirty="0"/>
          </a:p>
        </p:txBody>
      </p:sp>
      <p:sp>
        <p:nvSpPr>
          <p:cNvPr id="18" name="Text Placeholder 4">
            <a:extLst>
              <a:ext uri="{FF2B5EF4-FFF2-40B4-BE49-F238E27FC236}">
                <a16:creationId xmlns:a16="http://schemas.microsoft.com/office/drawing/2014/main" id="{90B439E3-678C-F200-14A5-8672D674A5F9}"/>
              </a:ext>
            </a:extLst>
          </p:cNvPr>
          <p:cNvSpPr>
            <a:spLocks noGrp="1"/>
          </p:cNvSpPr>
          <p:nvPr>
            <p:ph type="body" sz="quarter" idx="3"/>
          </p:nvPr>
        </p:nvSpPr>
        <p:spPr>
          <a:xfrm>
            <a:off x="9258300" y="2633391"/>
            <a:ext cx="7774782" cy="1235868"/>
          </a:xfrm>
        </p:spPr>
        <p:txBody>
          <a:bodyPr/>
          <a:lstStyle/>
          <a:p>
            <a:r>
              <a:rPr lang="en-GB" dirty="0">
                <a:solidFill>
                  <a:srgbClr val="910F02"/>
                </a:solidFill>
              </a:rPr>
              <a:t>Regulatory environment for civic freedoms:</a:t>
            </a:r>
          </a:p>
        </p:txBody>
      </p:sp>
      <p:sp>
        <p:nvSpPr>
          <p:cNvPr id="3" name="Content Placeholder 2">
            <a:extLst>
              <a:ext uri="{FF2B5EF4-FFF2-40B4-BE49-F238E27FC236}">
                <a16:creationId xmlns:a16="http://schemas.microsoft.com/office/drawing/2014/main" id="{C7B848B7-D3E0-9674-F7D6-CC78866C3F77}"/>
              </a:ext>
            </a:extLst>
          </p:cNvPr>
          <p:cNvSpPr>
            <a:spLocks noGrp="1"/>
          </p:cNvSpPr>
          <p:nvPr>
            <p:ph sz="quarter" idx="4"/>
          </p:nvPr>
        </p:nvSpPr>
        <p:spPr>
          <a:xfrm>
            <a:off x="9258300" y="3917108"/>
            <a:ext cx="7774782" cy="5526882"/>
          </a:xfrm>
        </p:spPr>
        <p:txBody>
          <a:bodyPr>
            <a:normAutofit/>
          </a:bodyPr>
          <a:lstStyle/>
          <a:p>
            <a:pPr marL="0" indent="0">
              <a:buNone/>
            </a:pPr>
            <a:endParaRPr lang="en-GB" sz="3300" dirty="0"/>
          </a:p>
          <a:p>
            <a:r>
              <a:rPr lang="en-GB" sz="3300" dirty="0"/>
              <a:t>Restrictive laws hampering CSOs</a:t>
            </a:r>
          </a:p>
          <a:p>
            <a:r>
              <a:rPr lang="en-GB" sz="3300" dirty="0"/>
              <a:t>Narratives that legitimise restrictive legislation at national level have been echoed in the European institutions </a:t>
            </a:r>
          </a:p>
          <a:p>
            <a:r>
              <a:rPr lang="en-GB" sz="3300" dirty="0"/>
              <a:t>Laws curbing the right to protest</a:t>
            </a:r>
          </a:p>
        </p:txBody>
      </p:sp>
      <p:sp>
        <p:nvSpPr>
          <p:cNvPr id="4" name="Date Placeholder 3">
            <a:extLst>
              <a:ext uri="{FF2B5EF4-FFF2-40B4-BE49-F238E27FC236}">
                <a16:creationId xmlns:a16="http://schemas.microsoft.com/office/drawing/2014/main" id="{1C7A0D97-8D04-8294-1603-587303CE6F7B}"/>
              </a:ext>
            </a:extLst>
          </p:cNvPr>
          <p:cNvSpPr>
            <a:spLocks noGrp="1"/>
          </p:cNvSpPr>
          <p:nvPr>
            <p:ph type="dt" sz="half" idx="10"/>
          </p:nvPr>
        </p:nvSpPr>
        <p:spPr>
          <a:xfrm>
            <a:off x="1257300" y="9534526"/>
            <a:ext cx="4114800" cy="547688"/>
          </a:xfrm>
        </p:spPr>
        <p:txBody>
          <a:bodyPr anchor="ctr">
            <a:normAutofit/>
          </a:bodyPr>
          <a:lstStyle/>
          <a:p>
            <a:pPr defTabSz="1371600">
              <a:spcAft>
                <a:spcPts val="900"/>
              </a:spcAft>
            </a:pPr>
            <a:fld id="{95435EFD-46D7-4178-90DD-21C26713D802}" type="datetime1">
              <a:rPr lang="fr-FR">
                <a:solidFill>
                  <a:srgbClr val="910F02"/>
                </a:solidFill>
                <a:latin typeface="Open Sans"/>
              </a:rPr>
              <a:pPr defTabSz="1371600">
                <a:spcAft>
                  <a:spcPts val="900"/>
                </a:spcAft>
              </a:pPr>
              <a:t>04/03/2024</a:t>
            </a:fld>
            <a:endParaRPr lang="fr-FR">
              <a:solidFill>
                <a:srgbClr val="910F02"/>
              </a:solidFill>
              <a:latin typeface="Open Sans"/>
            </a:endParaRPr>
          </a:p>
        </p:txBody>
      </p:sp>
      <p:sp>
        <p:nvSpPr>
          <p:cNvPr id="5" name="Footer Placeholder 4">
            <a:extLst>
              <a:ext uri="{FF2B5EF4-FFF2-40B4-BE49-F238E27FC236}">
                <a16:creationId xmlns:a16="http://schemas.microsoft.com/office/drawing/2014/main" id="{88708C52-8305-B995-003E-C5ABF06FBB55}"/>
              </a:ext>
            </a:extLst>
          </p:cNvPr>
          <p:cNvSpPr>
            <a:spLocks noGrp="1"/>
          </p:cNvSpPr>
          <p:nvPr>
            <p:ph type="ftr" sz="quarter" idx="11"/>
          </p:nvPr>
        </p:nvSpPr>
        <p:spPr>
          <a:xfrm>
            <a:off x="6057900" y="9534526"/>
            <a:ext cx="6172200" cy="547688"/>
          </a:xfrm>
        </p:spPr>
        <p:txBody>
          <a:bodyPr anchor="ctr">
            <a:normAutofit/>
          </a:bodyPr>
          <a:lstStyle/>
          <a:p>
            <a:pPr defTabSz="1371600">
              <a:spcAft>
                <a:spcPts val="900"/>
              </a:spcAft>
            </a:pPr>
            <a:r>
              <a:rPr lang="fr-FR">
                <a:solidFill>
                  <a:srgbClr val="910F02"/>
                </a:solidFill>
                <a:latin typeface="Open Sans"/>
              </a:rPr>
              <a:t>European Civic Forum - 2023</a:t>
            </a:r>
          </a:p>
        </p:txBody>
      </p:sp>
    </p:spTree>
    <p:extLst>
      <p:ext uri="{BB962C8B-B14F-4D97-AF65-F5344CB8AC3E}">
        <p14:creationId xmlns:p14="http://schemas.microsoft.com/office/powerpoint/2010/main" val="4038445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37BE6-36C1-2B80-6CA8-47755B2CBA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397F0-11D6-77DB-C33F-2F90FFCBF090}"/>
              </a:ext>
            </a:extLst>
          </p:cNvPr>
          <p:cNvSpPr>
            <a:spLocks noGrp="1"/>
          </p:cNvSpPr>
          <p:nvPr>
            <p:ph idx="1"/>
          </p:nvPr>
        </p:nvSpPr>
        <p:spPr>
          <a:xfrm>
            <a:off x="1257300" y="4157889"/>
            <a:ext cx="15773400" cy="4821312"/>
          </a:xfrm>
          <a:solidFill>
            <a:schemeClr val="bg1">
              <a:lumMod val="95000"/>
            </a:schemeClr>
          </a:solidFill>
        </p:spPr>
        <p:txBody>
          <a:bodyPr/>
          <a:lstStyle/>
          <a:p>
            <a:pPr marL="0" indent="0">
              <a:buNone/>
            </a:pPr>
            <a:r>
              <a:rPr lang="en-GB" dirty="0">
                <a:solidFill>
                  <a:srgbClr val="910F02"/>
                </a:solidFill>
              </a:rPr>
              <a:t>Safe Space</a:t>
            </a:r>
          </a:p>
          <a:p>
            <a:r>
              <a:rPr lang="en-GB" b="0" dirty="0"/>
              <a:t>Defenders at risk: smear campaigns, attacks and legal harassment </a:t>
            </a:r>
          </a:p>
          <a:p>
            <a:r>
              <a:rPr lang="en-GB" b="0" dirty="0"/>
              <a:t>Criminalisation of solidarity</a:t>
            </a:r>
          </a:p>
          <a:p>
            <a:r>
              <a:rPr lang="en-GB" b="0" dirty="0"/>
              <a:t>Repressions on protests: Intimidation, harassment, detentions</a:t>
            </a:r>
          </a:p>
        </p:txBody>
      </p:sp>
      <p:sp>
        <p:nvSpPr>
          <p:cNvPr id="4" name="Date Placeholder 3">
            <a:extLst>
              <a:ext uri="{FF2B5EF4-FFF2-40B4-BE49-F238E27FC236}">
                <a16:creationId xmlns:a16="http://schemas.microsoft.com/office/drawing/2014/main" id="{B15F48BD-42E7-1C41-4F23-CDCAFE00E452}"/>
              </a:ext>
            </a:extLst>
          </p:cNvPr>
          <p:cNvSpPr>
            <a:spLocks noGrp="1"/>
          </p:cNvSpPr>
          <p:nvPr>
            <p:ph type="dt" sz="half" idx="10"/>
          </p:nvPr>
        </p:nvSpPr>
        <p:spPr/>
        <p:txBody>
          <a:bodyPr/>
          <a:lstStyle/>
          <a:p>
            <a:pPr defTabSz="1371600"/>
            <a:fld id="{95435EFD-46D7-4178-90DD-21C26713D802}" type="datetime1">
              <a:rPr lang="fr-FR">
                <a:solidFill>
                  <a:srgbClr val="910F02"/>
                </a:solidFill>
                <a:latin typeface="Open Sans"/>
              </a:rPr>
              <a:pPr defTabSz="1371600"/>
              <a:t>04/03/2024</a:t>
            </a:fld>
            <a:endParaRPr lang="fr-FR">
              <a:solidFill>
                <a:srgbClr val="910F02"/>
              </a:solidFill>
              <a:latin typeface="Open Sans"/>
            </a:endParaRPr>
          </a:p>
        </p:txBody>
      </p:sp>
      <p:sp>
        <p:nvSpPr>
          <p:cNvPr id="5" name="Footer Placeholder 4">
            <a:extLst>
              <a:ext uri="{FF2B5EF4-FFF2-40B4-BE49-F238E27FC236}">
                <a16:creationId xmlns:a16="http://schemas.microsoft.com/office/drawing/2014/main" id="{2BC17C30-7FDB-0C80-5011-3243EFC931A0}"/>
              </a:ext>
            </a:extLst>
          </p:cNvPr>
          <p:cNvSpPr>
            <a:spLocks noGrp="1"/>
          </p:cNvSpPr>
          <p:nvPr>
            <p:ph type="ftr" sz="quarter" idx="11"/>
          </p:nvPr>
        </p:nvSpPr>
        <p:spPr/>
        <p:txBody>
          <a:bodyPr/>
          <a:lstStyle/>
          <a:p>
            <a:pPr defTabSz="1371600"/>
            <a:r>
              <a:rPr lang="fr-FR">
                <a:solidFill>
                  <a:srgbClr val="910F02"/>
                </a:solidFill>
                <a:latin typeface="Open Sans"/>
              </a:rPr>
              <a:t>European Civic Forum - 2023</a:t>
            </a:r>
            <a:endParaRPr lang="fr-FR" dirty="0">
              <a:solidFill>
                <a:srgbClr val="910F02"/>
              </a:solidFill>
              <a:latin typeface="Open Sans"/>
            </a:endParaRPr>
          </a:p>
        </p:txBody>
      </p:sp>
      <p:sp>
        <p:nvSpPr>
          <p:cNvPr id="6" name="Title 1">
            <a:extLst>
              <a:ext uri="{FF2B5EF4-FFF2-40B4-BE49-F238E27FC236}">
                <a16:creationId xmlns:a16="http://schemas.microsoft.com/office/drawing/2014/main" id="{CAA9C275-3E97-8E49-2A06-63B0B84D5C2D}"/>
              </a:ext>
            </a:extLst>
          </p:cNvPr>
          <p:cNvSpPr>
            <a:spLocks noGrp="1"/>
          </p:cNvSpPr>
          <p:nvPr>
            <p:ph type="title"/>
          </p:nvPr>
        </p:nvSpPr>
        <p:spPr>
          <a:xfrm>
            <a:off x="1257300" y="1345136"/>
            <a:ext cx="15773400" cy="1988345"/>
          </a:xfrm>
        </p:spPr>
        <p:txBody>
          <a:bodyPr anchor="b">
            <a:normAutofit/>
          </a:bodyPr>
          <a:lstStyle/>
          <a:p>
            <a:r>
              <a:rPr lang="fr-FR" dirty="0"/>
              <a:t>Key </a:t>
            </a:r>
            <a:r>
              <a:rPr lang="fr-FR" dirty="0" err="1"/>
              <a:t>developments</a:t>
            </a:r>
            <a:r>
              <a:rPr lang="fr-FR" dirty="0"/>
              <a:t> and trends (iii)</a:t>
            </a:r>
          </a:p>
        </p:txBody>
      </p:sp>
    </p:spTree>
    <p:extLst>
      <p:ext uri="{BB962C8B-B14F-4D97-AF65-F5344CB8AC3E}">
        <p14:creationId xmlns:p14="http://schemas.microsoft.com/office/powerpoint/2010/main" val="2479233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C2BE9-8F91-5A12-63C3-E48DEDD968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38BF3-3C96-6716-094F-6DB348C91329}"/>
              </a:ext>
            </a:extLst>
          </p:cNvPr>
          <p:cNvSpPr>
            <a:spLocks noGrp="1"/>
          </p:cNvSpPr>
          <p:nvPr>
            <p:ph idx="1"/>
          </p:nvPr>
        </p:nvSpPr>
        <p:spPr>
          <a:xfrm>
            <a:off x="1145658" y="3423905"/>
            <a:ext cx="15773400" cy="5347623"/>
          </a:xfrm>
          <a:solidFill>
            <a:schemeClr val="bg1">
              <a:lumMod val="95000"/>
            </a:schemeClr>
          </a:solidFill>
        </p:spPr>
        <p:txBody>
          <a:bodyPr>
            <a:normAutofit/>
          </a:bodyPr>
          <a:lstStyle/>
          <a:p>
            <a:pPr marL="0" indent="0">
              <a:buNone/>
            </a:pPr>
            <a:r>
              <a:rPr lang="en-GB" dirty="0">
                <a:solidFill>
                  <a:srgbClr val="910F02"/>
                </a:solidFill>
              </a:rPr>
              <a:t>Funding for civil society:</a:t>
            </a:r>
          </a:p>
          <a:p>
            <a:pPr>
              <a:spcBef>
                <a:spcPts val="2700"/>
              </a:spcBef>
            </a:pPr>
            <a:r>
              <a:rPr lang="en-GB" b="0" dirty="0"/>
              <a:t>Availability of public funding for the civic sector to engage in rule of law and fundamental rights </a:t>
            </a:r>
          </a:p>
          <a:p>
            <a:r>
              <a:rPr lang="en-GB" b="0" dirty="0"/>
              <a:t>Lack of transparency in how funds are awarded (political control)</a:t>
            </a:r>
          </a:p>
          <a:p>
            <a:r>
              <a:rPr lang="en-GB" b="0" dirty="0"/>
              <a:t>Political attacks on funding</a:t>
            </a:r>
          </a:p>
          <a:p>
            <a:r>
              <a:rPr lang="en-GB" b="0" dirty="0"/>
              <a:t>Administrative and bureaucratic burden</a:t>
            </a:r>
          </a:p>
        </p:txBody>
      </p:sp>
      <p:sp>
        <p:nvSpPr>
          <p:cNvPr id="4" name="Date Placeholder 3">
            <a:extLst>
              <a:ext uri="{FF2B5EF4-FFF2-40B4-BE49-F238E27FC236}">
                <a16:creationId xmlns:a16="http://schemas.microsoft.com/office/drawing/2014/main" id="{942C90AE-68E6-DCA8-9526-7520960C0944}"/>
              </a:ext>
            </a:extLst>
          </p:cNvPr>
          <p:cNvSpPr>
            <a:spLocks noGrp="1"/>
          </p:cNvSpPr>
          <p:nvPr>
            <p:ph type="dt" sz="half" idx="10"/>
          </p:nvPr>
        </p:nvSpPr>
        <p:spPr/>
        <p:txBody>
          <a:bodyPr/>
          <a:lstStyle/>
          <a:p>
            <a:pPr defTabSz="1371600"/>
            <a:fld id="{95435EFD-46D7-4178-90DD-21C26713D802}" type="datetime1">
              <a:rPr lang="fr-FR">
                <a:solidFill>
                  <a:srgbClr val="910F02"/>
                </a:solidFill>
                <a:latin typeface="Open Sans"/>
              </a:rPr>
              <a:pPr defTabSz="1371600"/>
              <a:t>04/03/2024</a:t>
            </a:fld>
            <a:endParaRPr lang="fr-FR">
              <a:solidFill>
                <a:srgbClr val="910F02"/>
              </a:solidFill>
              <a:latin typeface="Open Sans"/>
            </a:endParaRPr>
          </a:p>
        </p:txBody>
      </p:sp>
      <p:sp>
        <p:nvSpPr>
          <p:cNvPr id="5" name="Footer Placeholder 4">
            <a:extLst>
              <a:ext uri="{FF2B5EF4-FFF2-40B4-BE49-F238E27FC236}">
                <a16:creationId xmlns:a16="http://schemas.microsoft.com/office/drawing/2014/main" id="{AFD610BA-F459-DE61-7986-938A2206BDF5}"/>
              </a:ext>
            </a:extLst>
          </p:cNvPr>
          <p:cNvSpPr>
            <a:spLocks noGrp="1"/>
          </p:cNvSpPr>
          <p:nvPr>
            <p:ph type="ftr" sz="quarter" idx="11"/>
          </p:nvPr>
        </p:nvSpPr>
        <p:spPr/>
        <p:txBody>
          <a:bodyPr/>
          <a:lstStyle/>
          <a:p>
            <a:pPr defTabSz="1371600"/>
            <a:r>
              <a:rPr lang="fr-FR">
                <a:solidFill>
                  <a:srgbClr val="910F02"/>
                </a:solidFill>
                <a:latin typeface="Open Sans"/>
              </a:rPr>
              <a:t>European Civic Forum - 2023</a:t>
            </a:r>
            <a:endParaRPr lang="fr-FR" dirty="0">
              <a:solidFill>
                <a:srgbClr val="910F02"/>
              </a:solidFill>
              <a:latin typeface="Open Sans"/>
            </a:endParaRPr>
          </a:p>
        </p:txBody>
      </p:sp>
      <p:sp>
        <p:nvSpPr>
          <p:cNvPr id="6" name="Title 1">
            <a:extLst>
              <a:ext uri="{FF2B5EF4-FFF2-40B4-BE49-F238E27FC236}">
                <a16:creationId xmlns:a16="http://schemas.microsoft.com/office/drawing/2014/main" id="{ED77909C-AD6B-83E1-D400-8C1FDB6C467E}"/>
              </a:ext>
            </a:extLst>
          </p:cNvPr>
          <p:cNvSpPr>
            <a:spLocks noGrp="1"/>
          </p:cNvSpPr>
          <p:nvPr>
            <p:ph type="title"/>
          </p:nvPr>
        </p:nvSpPr>
        <p:spPr>
          <a:xfrm>
            <a:off x="1257300" y="1515473"/>
            <a:ext cx="15773400" cy="1371767"/>
          </a:xfrm>
        </p:spPr>
        <p:txBody>
          <a:bodyPr anchor="b">
            <a:normAutofit/>
          </a:bodyPr>
          <a:lstStyle/>
          <a:p>
            <a:r>
              <a:rPr lang="fr-FR" dirty="0"/>
              <a:t>Key </a:t>
            </a:r>
            <a:r>
              <a:rPr lang="fr-FR" dirty="0" err="1"/>
              <a:t>developments</a:t>
            </a:r>
            <a:r>
              <a:rPr lang="fr-FR" dirty="0"/>
              <a:t> and trends (iv)</a:t>
            </a:r>
          </a:p>
        </p:txBody>
      </p:sp>
    </p:spTree>
    <p:extLst>
      <p:ext uri="{BB962C8B-B14F-4D97-AF65-F5344CB8AC3E}">
        <p14:creationId xmlns:p14="http://schemas.microsoft.com/office/powerpoint/2010/main" val="127572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DAB02-B390-14CD-FA86-8F6D771869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A86DF-FA49-7522-2D1D-206A08C268B9}"/>
              </a:ext>
            </a:extLst>
          </p:cNvPr>
          <p:cNvSpPr>
            <a:spLocks noGrp="1"/>
          </p:cNvSpPr>
          <p:nvPr>
            <p:ph idx="1"/>
          </p:nvPr>
        </p:nvSpPr>
        <p:spPr>
          <a:xfrm>
            <a:off x="1257300" y="2738438"/>
            <a:ext cx="15773400" cy="6113168"/>
          </a:xfrm>
          <a:solidFill>
            <a:schemeClr val="bg1">
              <a:lumMod val="95000"/>
            </a:schemeClr>
          </a:solidFill>
        </p:spPr>
        <p:txBody>
          <a:bodyPr>
            <a:normAutofit/>
          </a:bodyPr>
          <a:lstStyle/>
          <a:p>
            <a:pPr marL="0" indent="0">
              <a:buNone/>
            </a:pPr>
            <a:r>
              <a:rPr lang="en-GB" dirty="0">
                <a:solidFill>
                  <a:srgbClr val="910F02"/>
                </a:solidFill>
              </a:rPr>
              <a:t>Civil dialogue and right to participation:</a:t>
            </a:r>
          </a:p>
          <a:p>
            <a:r>
              <a:rPr lang="en-GB" sz="3900" b="0" dirty="0"/>
              <a:t>Despite existing mechanisms, the implementation of civil dialogue and participation of CSOs in the policy-making at national level is often “ad hoc”, “informal”, or “tokenistic”. </a:t>
            </a:r>
          </a:p>
          <a:p>
            <a:r>
              <a:rPr lang="en-GB" sz="3900" b="0" dirty="0"/>
              <a:t>Public consultations, which are often the main avenue for civil society to provide input on proposed legislation, are considered to be less effective than other mechanisms. </a:t>
            </a:r>
          </a:p>
          <a:p>
            <a:r>
              <a:rPr lang="en-GB" sz="3900" b="0" dirty="0"/>
              <a:t>In the absence of a structured policy framework and guidelines across EU institutions, practices and the level of engagement vary depending on the sensitivity of civil servants.</a:t>
            </a:r>
          </a:p>
        </p:txBody>
      </p:sp>
      <p:sp>
        <p:nvSpPr>
          <p:cNvPr id="4" name="Date Placeholder 3">
            <a:extLst>
              <a:ext uri="{FF2B5EF4-FFF2-40B4-BE49-F238E27FC236}">
                <a16:creationId xmlns:a16="http://schemas.microsoft.com/office/drawing/2014/main" id="{59CD3CFD-E72E-9835-D89A-955E91FE706E}"/>
              </a:ext>
            </a:extLst>
          </p:cNvPr>
          <p:cNvSpPr>
            <a:spLocks noGrp="1"/>
          </p:cNvSpPr>
          <p:nvPr>
            <p:ph type="dt" sz="half" idx="10"/>
          </p:nvPr>
        </p:nvSpPr>
        <p:spPr/>
        <p:txBody>
          <a:bodyPr/>
          <a:lstStyle/>
          <a:p>
            <a:pPr defTabSz="1371600"/>
            <a:fld id="{95435EFD-46D7-4178-90DD-21C26713D802}" type="datetime1">
              <a:rPr lang="fr-FR">
                <a:solidFill>
                  <a:srgbClr val="910F02"/>
                </a:solidFill>
                <a:latin typeface="Open Sans"/>
              </a:rPr>
              <a:pPr defTabSz="1371600"/>
              <a:t>04/03/2024</a:t>
            </a:fld>
            <a:endParaRPr lang="fr-FR">
              <a:solidFill>
                <a:srgbClr val="910F02"/>
              </a:solidFill>
              <a:latin typeface="Open Sans"/>
            </a:endParaRPr>
          </a:p>
        </p:txBody>
      </p:sp>
      <p:sp>
        <p:nvSpPr>
          <p:cNvPr id="5" name="Footer Placeholder 4">
            <a:extLst>
              <a:ext uri="{FF2B5EF4-FFF2-40B4-BE49-F238E27FC236}">
                <a16:creationId xmlns:a16="http://schemas.microsoft.com/office/drawing/2014/main" id="{E3289254-CA5E-E66C-5F24-879CB9DF506B}"/>
              </a:ext>
            </a:extLst>
          </p:cNvPr>
          <p:cNvSpPr>
            <a:spLocks noGrp="1"/>
          </p:cNvSpPr>
          <p:nvPr>
            <p:ph type="ftr" sz="quarter" idx="11"/>
          </p:nvPr>
        </p:nvSpPr>
        <p:spPr/>
        <p:txBody>
          <a:bodyPr/>
          <a:lstStyle/>
          <a:p>
            <a:pPr defTabSz="1371600"/>
            <a:r>
              <a:rPr lang="fr-FR">
                <a:solidFill>
                  <a:srgbClr val="910F02"/>
                </a:solidFill>
                <a:latin typeface="Open Sans"/>
              </a:rPr>
              <a:t>European Civic Forum - 2023</a:t>
            </a:r>
            <a:endParaRPr lang="fr-FR" dirty="0">
              <a:solidFill>
                <a:srgbClr val="910F02"/>
              </a:solidFill>
              <a:latin typeface="Open Sans"/>
            </a:endParaRPr>
          </a:p>
        </p:txBody>
      </p:sp>
      <p:sp>
        <p:nvSpPr>
          <p:cNvPr id="6" name="Title 1">
            <a:extLst>
              <a:ext uri="{FF2B5EF4-FFF2-40B4-BE49-F238E27FC236}">
                <a16:creationId xmlns:a16="http://schemas.microsoft.com/office/drawing/2014/main" id="{5559D7A7-BBF9-C804-8086-11D60725177D}"/>
              </a:ext>
            </a:extLst>
          </p:cNvPr>
          <p:cNvSpPr>
            <a:spLocks noGrp="1"/>
          </p:cNvSpPr>
          <p:nvPr>
            <p:ph type="title"/>
          </p:nvPr>
        </p:nvSpPr>
        <p:spPr>
          <a:xfrm>
            <a:off x="1257300" y="547688"/>
            <a:ext cx="15773400" cy="1988345"/>
          </a:xfrm>
        </p:spPr>
        <p:txBody>
          <a:bodyPr anchor="b">
            <a:normAutofit/>
          </a:bodyPr>
          <a:lstStyle/>
          <a:p>
            <a:r>
              <a:rPr lang="fr-FR" dirty="0"/>
              <a:t>Key </a:t>
            </a:r>
            <a:r>
              <a:rPr lang="fr-FR" dirty="0" err="1"/>
              <a:t>developments</a:t>
            </a:r>
            <a:r>
              <a:rPr lang="fr-FR" dirty="0"/>
              <a:t> and trends in (v)</a:t>
            </a:r>
          </a:p>
        </p:txBody>
      </p:sp>
    </p:spTree>
    <p:extLst>
      <p:ext uri="{BB962C8B-B14F-4D97-AF65-F5344CB8AC3E}">
        <p14:creationId xmlns:p14="http://schemas.microsoft.com/office/powerpoint/2010/main" val="795865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3182C-F0E0-F8FA-0ADA-7D07BB9982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C5551-7DCA-6100-3F7C-430286F383DA}"/>
              </a:ext>
            </a:extLst>
          </p:cNvPr>
          <p:cNvSpPr>
            <a:spLocks noGrp="1"/>
          </p:cNvSpPr>
          <p:nvPr>
            <p:ph idx="1"/>
          </p:nvPr>
        </p:nvSpPr>
        <p:spPr>
          <a:xfrm>
            <a:off x="1257300" y="4014350"/>
            <a:ext cx="15773400" cy="3880331"/>
          </a:xfrm>
          <a:solidFill>
            <a:schemeClr val="bg1">
              <a:lumMod val="95000"/>
            </a:schemeClr>
          </a:solidFill>
        </p:spPr>
        <p:txBody>
          <a:bodyPr/>
          <a:lstStyle/>
          <a:p>
            <a:pPr marL="0" indent="0">
              <a:buNone/>
            </a:pPr>
            <a:r>
              <a:rPr lang="en-GB" dirty="0">
                <a:solidFill>
                  <a:srgbClr val="910F02"/>
                </a:solidFill>
              </a:rPr>
              <a:t>CSOs push back in trying times:</a:t>
            </a:r>
          </a:p>
          <a:p>
            <a:pPr marL="0" indent="0">
              <a:buNone/>
            </a:pPr>
            <a:endParaRPr lang="en-GB" dirty="0"/>
          </a:p>
          <a:p>
            <a:pPr marL="0" indent="0">
              <a:buNone/>
            </a:pPr>
            <a:r>
              <a:rPr lang="en-GB" b="0" dirty="0"/>
              <a:t>Despite the shrinking space for civil society across several member states, organisations continue to demonstrate resilience and positive impact.</a:t>
            </a:r>
          </a:p>
        </p:txBody>
      </p:sp>
      <p:sp>
        <p:nvSpPr>
          <p:cNvPr id="4" name="Date Placeholder 3">
            <a:extLst>
              <a:ext uri="{FF2B5EF4-FFF2-40B4-BE49-F238E27FC236}">
                <a16:creationId xmlns:a16="http://schemas.microsoft.com/office/drawing/2014/main" id="{0625CA5F-454C-DBB0-49CE-62916477BC6E}"/>
              </a:ext>
            </a:extLst>
          </p:cNvPr>
          <p:cNvSpPr>
            <a:spLocks noGrp="1"/>
          </p:cNvSpPr>
          <p:nvPr>
            <p:ph type="dt" sz="half" idx="10"/>
          </p:nvPr>
        </p:nvSpPr>
        <p:spPr/>
        <p:txBody>
          <a:bodyPr/>
          <a:lstStyle/>
          <a:p>
            <a:pPr defTabSz="1371600"/>
            <a:fld id="{95435EFD-46D7-4178-90DD-21C26713D802}" type="datetime1">
              <a:rPr lang="fr-FR">
                <a:solidFill>
                  <a:srgbClr val="910F02"/>
                </a:solidFill>
                <a:latin typeface="Open Sans"/>
              </a:rPr>
              <a:pPr defTabSz="1371600"/>
              <a:t>04/03/2024</a:t>
            </a:fld>
            <a:endParaRPr lang="fr-FR">
              <a:solidFill>
                <a:srgbClr val="910F02"/>
              </a:solidFill>
              <a:latin typeface="Open Sans"/>
            </a:endParaRPr>
          </a:p>
        </p:txBody>
      </p:sp>
      <p:sp>
        <p:nvSpPr>
          <p:cNvPr id="5" name="Footer Placeholder 4">
            <a:extLst>
              <a:ext uri="{FF2B5EF4-FFF2-40B4-BE49-F238E27FC236}">
                <a16:creationId xmlns:a16="http://schemas.microsoft.com/office/drawing/2014/main" id="{05474BC6-A4CE-58E2-7934-9EE160103ACB}"/>
              </a:ext>
            </a:extLst>
          </p:cNvPr>
          <p:cNvSpPr>
            <a:spLocks noGrp="1"/>
          </p:cNvSpPr>
          <p:nvPr>
            <p:ph type="ftr" sz="quarter" idx="11"/>
          </p:nvPr>
        </p:nvSpPr>
        <p:spPr/>
        <p:txBody>
          <a:bodyPr/>
          <a:lstStyle/>
          <a:p>
            <a:pPr defTabSz="1371600"/>
            <a:r>
              <a:rPr lang="fr-FR">
                <a:solidFill>
                  <a:srgbClr val="910F02"/>
                </a:solidFill>
                <a:latin typeface="Open Sans"/>
              </a:rPr>
              <a:t>European Civic Forum - 2023</a:t>
            </a:r>
            <a:endParaRPr lang="fr-FR" dirty="0">
              <a:solidFill>
                <a:srgbClr val="910F02"/>
              </a:solidFill>
              <a:latin typeface="Open Sans"/>
            </a:endParaRPr>
          </a:p>
        </p:txBody>
      </p:sp>
      <p:sp>
        <p:nvSpPr>
          <p:cNvPr id="6" name="Title 1">
            <a:extLst>
              <a:ext uri="{FF2B5EF4-FFF2-40B4-BE49-F238E27FC236}">
                <a16:creationId xmlns:a16="http://schemas.microsoft.com/office/drawing/2014/main" id="{34EA4F01-BD4C-9B65-A958-9EF441732FE3}"/>
              </a:ext>
            </a:extLst>
          </p:cNvPr>
          <p:cNvSpPr>
            <a:spLocks noGrp="1"/>
          </p:cNvSpPr>
          <p:nvPr>
            <p:ph type="title"/>
          </p:nvPr>
        </p:nvSpPr>
        <p:spPr>
          <a:xfrm>
            <a:off x="1257300" y="2025506"/>
            <a:ext cx="15773400" cy="1084688"/>
          </a:xfrm>
        </p:spPr>
        <p:txBody>
          <a:bodyPr anchor="b">
            <a:normAutofit fontScale="90000"/>
          </a:bodyPr>
          <a:lstStyle/>
          <a:p>
            <a:r>
              <a:rPr lang="fr-FR" dirty="0"/>
              <a:t>Key </a:t>
            </a:r>
            <a:r>
              <a:rPr lang="fr-FR" dirty="0" err="1"/>
              <a:t>developments</a:t>
            </a:r>
            <a:r>
              <a:rPr lang="fr-FR" dirty="0"/>
              <a:t> and trends in (vi)</a:t>
            </a:r>
          </a:p>
        </p:txBody>
      </p:sp>
    </p:spTree>
    <p:extLst>
      <p:ext uri="{BB962C8B-B14F-4D97-AF65-F5344CB8AC3E}">
        <p14:creationId xmlns:p14="http://schemas.microsoft.com/office/powerpoint/2010/main" val="520943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8601D-920A-02BE-33F9-BD5F138C4F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241C8-D504-CB0C-0A4A-DD28FDFE10CB}"/>
              </a:ext>
            </a:extLst>
          </p:cNvPr>
          <p:cNvSpPr>
            <a:spLocks noGrp="1"/>
          </p:cNvSpPr>
          <p:nvPr>
            <p:ph type="title"/>
          </p:nvPr>
        </p:nvSpPr>
        <p:spPr>
          <a:xfrm>
            <a:off x="982980" y="4149328"/>
            <a:ext cx="15773400" cy="1988345"/>
          </a:xfrm>
        </p:spPr>
        <p:txBody>
          <a:bodyPr>
            <a:normAutofit fontScale="90000"/>
          </a:bodyPr>
          <a:lstStyle/>
          <a:p>
            <a:pPr algn="ctr"/>
            <a:r>
              <a:rPr lang="en-GB" sz="9900" dirty="0"/>
              <a:t>Tackling shrinking civic space as a European phenomenon</a:t>
            </a:r>
            <a:br>
              <a:rPr lang="en-GB" sz="9900" dirty="0"/>
            </a:br>
            <a:br>
              <a:rPr lang="en-GB" sz="9900" dirty="0"/>
            </a:br>
            <a:r>
              <a:rPr lang="en-GB" sz="6750" dirty="0">
                <a:solidFill>
                  <a:schemeClr val="bg2"/>
                </a:solidFill>
              </a:rPr>
              <a:t>The state of play</a:t>
            </a:r>
            <a:endParaRPr lang="en-GB" sz="9900" dirty="0"/>
          </a:p>
        </p:txBody>
      </p:sp>
      <p:sp>
        <p:nvSpPr>
          <p:cNvPr id="5" name="Date Placeholder 4">
            <a:extLst>
              <a:ext uri="{FF2B5EF4-FFF2-40B4-BE49-F238E27FC236}">
                <a16:creationId xmlns:a16="http://schemas.microsoft.com/office/drawing/2014/main" id="{49572490-EF6B-2763-8EC6-653E6CF8F868}"/>
              </a:ext>
            </a:extLst>
          </p:cNvPr>
          <p:cNvSpPr>
            <a:spLocks noGrp="1"/>
          </p:cNvSpPr>
          <p:nvPr>
            <p:ph type="dt" sz="half" idx="10"/>
          </p:nvPr>
        </p:nvSpPr>
        <p:spPr/>
        <p:txBody>
          <a:bodyPr/>
          <a:lstStyle/>
          <a:p>
            <a:pPr defTabSz="1371600"/>
            <a:fld id="{0F6B680A-E93F-4560-B10A-9C66A1A3063C}" type="datetime1">
              <a:rPr lang="fr-FR">
                <a:solidFill>
                  <a:srgbClr val="910F02"/>
                </a:solidFill>
                <a:latin typeface="Open Sans"/>
              </a:rPr>
              <a:pPr defTabSz="1371600"/>
              <a:t>04/03/2024</a:t>
            </a:fld>
            <a:endParaRPr lang="fr-FR">
              <a:solidFill>
                <a:srgbClr val="910F02"/>
              </a:solidFill>
              <a:latin typeface="Open Sans"/>
            </a:endParaRPr>
          </a:p>
        </p:txBody>
      </p:sp>
      <p:sp>
        <p:nvSpPr>
          <p:cNvPr id="6" name="Footer Placeholder 5">
            <a:extLst>
              <a:ext uri="{FF2B5EF4-FFF2-40B4-BE49-F238E27FC236}">
                <a16:creationId xmlns:a16="http://schemas.microsoft.com/office/drawing/2014/main" id="{158EE99F-3B51-0B53-98C6-B123345AA01D}"/>
              </a:ext>
            </a:extLst>
          </p:cNvPr>
          <p:cNvSpPr>
            <a:spLocks noGrp="1"/>
          </p:cNvSpPr>
          <p:nvPr>
            <p:ph type="ftr" sz="quarter" idx="11"/>
          </p:nvPr>
        </p:nvSpPr>
        <p:spPr/>
        <p:txBody>
          <a:bodyPr/>
          <a:lstStyle/>
          <a:p>
            <a:pPr defTabSz="1371600"/>
            <a:r>
              <a:rPr lang="fr-FR">
                <a:solidFill>
                  <a:srgbClr val="910F02"/>
                </a:solidFill>
                <a:latin typeface="Open Sans"/>
              </a:rPr>
              <a:t>European Civic Forum - 2023</a:t>
            </a:r>
          </a:p>
        </p:txBody>
      </p:sp>
    </p:spTree>
    <p:extLst>
      <p:ext uri="{BB962C8B-B14F-4D97-AF65-F5344CB8AC3E}">
        <p14:creationId xmlns:p14="http://schemas.microsoft.com/office/powerpoint/2010/main" val="172526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F57B-9F9B-9D99-0D73-1922013BA845}"/>
              </a:ext>
            </a:extLst>
          </p:cNvPr>
          <p:cNvSpPr>
            <a:spLocks noGrp="1"/>
          </p:cNvSpPr>
          <p:nvPr>
            <p:ph type="title"/>
          </p:nvPr>
        </p:nvSpPr>
        <p:spPr>
          <a:xfrm>
            <a:off x="1257300" y="1007407"/>
            <a:ext cx="15773400" cy="1988345"/>
          </a:xfrm>
        </p:spPr>
        <p:txBody>
          <a:bodyPr>
            <a:normAutofit/>
          </a:bodyPr>
          <a:lstStyle/>
          <a:p>
            <a:r>
              <a:rPr lang="en-GB" sz="6000" dirty="0">
                <a:latin typeface="Open sans" panose="020B0606030504020204" pitchFamily="34" charset="0"/>
                <a:ea typeface="Open sans" panose="020B0606030504020204" pitchFamily="34" charset="0"/>
                <a:cs typeface="Open sans" panose="020B0606030504020204" pitchFamily="34" charset="0"/>
              </a:rPr>
              <a:t>Towards a European civic space (1)</a:t>
            </a:r>
          </a:p>
        </p:txBody>
      </p:sp>
      <p:sp>
        <p:nvSpPr>
          <p:cNvPr id="3" name="Content Placeholder 2">
            <a:extLst>
              <a:ext uri="{FF2B5EF4-FFF2-40B4-BE49-F238E27FC236}">
                <a16:creationId xmlns:a16="http://schemas.microsoft.com/office/drawing/2014/main" id="{176FEEDD-B6A2-579E-77BB-50D9DDB0F217}"/>
              </a:ext>
            </a:extLst>
          </p:cNvPr>
          <p:cNvSpPr>
            <a:spLocks noGrp="1"/>
          </p:cNvSpPr>
          <p:nvPr>
            <p:ph idx="1"/>
          </p:nvPr>
        </p:nvSpPr>
        <p:spPr>
          <a:xfrm>
            <a:off x="2566435" y="3206051"/>
            <a:ext cx="5855882" cy="5079371"/>
          </a:xfrm>
          <a:solidFill>
            <a:schemeClr val="bg1">
              <a:lumMod val="95000"/>
            </a:schemeClr>
          </a:solidFill>
        </p:spPr>
        <p:txBody>
          <a:bodyPr>
            <a:normAutofit/>
          </a:bodyPr>
          <a:lstStyle/>
          <a:p>
            <a:pPr algn="just" fontAlgn="base">
              <a:spcAft>
                <a:spcPts val="1500"/>
              </a:spcAft>
              <a:buFont typeface="Wingdings" panose="05000000000000000000" pitchFamily="2" charset="2"/>
              <a:buChar char="v"/>
            </a:pPr>
            <a:r>
              <a:rPr lang="en-GB" sz="3000" dirty="0">
                <a:solidFill>
                  <a:srgbClr val="910F02"/>
                </a:solidFill>
                <a:latin typeface="Open sans" panose="020B0606030504020204" pitchFamily="34" charset="0"/>
                <a:ea typeface="Open sans" panose="020B0606030504020204" pitchFamily="34" charset="0"/>
                <a:cs typeface="Open sans" panose="020B0606030504020204" pitchFamily="34" charset="0"/>
              </a:rPr>
              <a:t>Political recognition </a:t>
            </a:r>
          </a:p>
          <a:p>
            <a:pPr lvl="1" algn="just" fontAlgn="base">
              <a:spcAft>
                <a:spcPts val="1500"/>
              </a:spcAft>
              <a:buFont typeface="Wingdings" panose="05000000000000000000" pitchFamily="2" charset="2"/>
              <a:buChar char="§"/>
            </a:pPr>
            <a:r>
              <a:rPr lang="en-GB" sz="2100" b="1" dirty="0">
                <a:solidFill>
                  <a:srgbClr val="201F1E"/>
                </a:solidFill>
                <a:latin typeface="Open sans" panose="020B0606030504020204" pitchFamily="34" charset="0"/>
                <a:ea typeface="Open sans" panose="020B0606030504020204" pitchFamily="34" charset="0"/>
                <a:cs typeface="Open sans" panose="020B0606030504020204" pitchFamily="34" charset="0"/>
              </a:rPr>
              <a:t>Annual rule of law report </a:t>
            </a: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with country specific recommendations</a:t>
            </a:r>
          </a:p>
          <a:p>
            <a:pPr lvl="1" algn="just" fontAlgn="base">
              <a:spcAft>
                <a:spcPts val="1500"/>
              </a:spcAft>
              <a:buFont typeface="Wingdings" panose="05000000000000000000" pitchFamily="2" charset="2"/>
              <a:buChar char="§"/>
            </a:pPr>
            <a:r>
              <a:rPr lang="en-GB" sz="2100" b="1" dirty="0">
                <a:solidFill>
                  <a:srgbClr val="201F1E"/>
                </a:solidFill>
                <a:latin typeface="Open sans" panose="020B0606030504020204" pitchFamily="34" charset="0"/>
                <a:ea typeface="Open sans" panose="020B0606030504020204" pitchFamily="34" charset="0"/>
                <a:cs typeface="Open sans" panose="020B0606030504020204" pitchFamily="34" charset="0"/>
              </a:rPr>
              <a:t>Annual FRA reports</a:t>
            </a: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 European Parliament reports on shrinking civic space and the European statute for associations; LIBE Monitoring group on democracy rule of law and fundamental rights</a:t>
            </a:r>
          </a:p>
          <a:p>
            <a:pPr lvl="1" algn="just" fontAlgn="base">
              <a:spcAft>
                <a:spcPts val="1500"/>
              </a:spcAft>
              <a:buFont typeface="Wingdings" panose="05000000000000000000" pitchFamily="2" charset="2"/>
              <a:buChar char="§"/>
            </a:pP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Upcoming </a:t>
            </a:r>
            <a:r>
              <a:rPr lang="en-GB" sz="2100" b="1" dirty="0">
                <a:solidFill>
                  <a:srgbClr val="201F1E"/>
                </a:solidFill>
                <a:latin typeface="Open sans" panose="020B0606030504020204" pitchFamily="34" charset="0"/>
                <a:ea typeface="Open sans" panose="020B0606030504020204" pitchFamily="34" charset="0"/>
                <a:cs typeface="Open sans" panose="020B0606030504020204" pitchFamily="34" charset="0"/>
              </a:rPr>
              <a:t>European Commission civic space report, OECD report and Swedish Presidency conclusions on civic space</a:t>
            </a:r>
          </a:p>
        </p:txBody>
      </p:sp>
      <p:sp>
        <p:nvSpPr>
          <p:cNvPr id="5" name="Content Placeholder 2">
            <a:extLst>
              <a:ext uri="{FF2B5EF4-FFF2-40B4-BE49-F238E27FC236}">
                <a16:creationId xmlns:a16="http://schemas.microsoft.com/office/drawing/2014/main" id="{F36F851A-01B1-7285-F0EB-8E843FEBE421}"/>
              </a:ext>
            </a:extLst>
          </p:cNvPr>
          <p:cNvSpPr txBox="1">
            <a:spLocks/>
          </p:cNvSpPr>
          <p:nvPr/>
        </p:nvSpPr>
        <p:spPr>
          <a:xfrm>
            <a:off x="9144001" y="3206051"/>
            <a:ext cx="5855882" cy="5757195"/>
          </a:xfrm>
          <a:prstGeom prst="rect">
            <a:avLst/>
          </a:prstGeom>
          <a:solidFill>
            <a:schemeClr val="bg1">
              <a:lumMod val="95000"/>
            </a:schemeClr>
          </a:solidFill>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ln>
                  <a:noFill/>
                </a:ln>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defTabSz="1371600" fontAlgn="base">
              <a:spcBef>
                <a:spcPts val="1500"/>
              </a:spcBef>
              <a:spcAft>
                <a:spcPts val="1500"/>
              </a:spcAft>
              <a:buFont typeface="Wingdings" panose="05000000000000000000" pitchFamily="2" charset="2"/>
              <a:buChar char="v"/>
            </a:pPr>
            <a:r>
              <a:rPr lang="en-GB" sz="3000" dirty="0">
                <a:solidFill>
                  <a:srgbClr val="910F02"/>
                </a:solidFill>
                <a:latin typeface="Open sans" panose="020B0606030504020204" pitchFamily="34" charset="0"/>
                <a:ea typeface="Open sans" panose="020B0606030504020204" pitchFamily="34" charset="0"/>
                <a:cs typeface="Open sans" panose="020B0606030504020204" pitchFamily="34" charset="0"/>
              </a:rPr>
              <a:t>Legal environment</a:t>
            </a:r>
          </a:p>
          <a:p>
            <a:pPr marL="1028700" lvl="1" indent="-342900" algn="just" defTabSz="1371600" fontAlgn="base">
              <a:spcBef>
                <a:spcPts val="750"/>
              </a:spcBef>
              <a:spcAft>
                <a:spcPts val="1500"/>
              </a:spcAft>
              <a:buFont typeface="Wingdings" panose="05000000000000000000" pitchFamily="2" charset="2"/>
              <a:buChar char="§"/>
            </a:pP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Lack of definition and legal form </a:t>
            </a:r>
          </a:p>
          <a:p>
            <a:pPr marL="1028700" lvl="1" indent="-342900" algn="just" defTabSz="1371600" fontAlgn="base">
              <a:spcBef>
                <a:spcPts val="750"/>
              </a:spcBef>
              <a:spcAft>
                <a:spcPts val="1500"/>
              </a:spcAft>
              <a:buFont typeface="Wingdings" panose="05000000000000000000" pitchFamily="2" charset="2"/>
              <a:buChar char="§"/>
            </a:pP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Impact of EU law on civic space (DSA, state aid, internal market and competition rules, anti-money laundering and </a:t>
            </a:r>
            <a:r>
              <a:rPr lang="en-GB" sz="2100" dirty="0" err="1">
                <a:solidFill>
                  <a:srgbClr val="201F1E"/>
                </a:solidFill>
                <a:latin typeface="Open sans" panose="020B0606030504020204" pitchFamily="34" charset="0"/>
                <a:ea typeface="Open sans" panose="020B0606030504020204" pitchFamily="34" charset="0"/>
                <a:cs typeface="Open sans" panose="020B0606030504020204" pitchFamily="34" charset="0"/>
              </a:rPr>
              <a:t>countr</a:t>
            </a: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-terrorism laws…)</a:t>
            </a:r>
          </a:p>
          <a:p>
            <a:pPr marL="1028700" lvl="1" indent="-342900" algn="just" defTabSz="1371600" fontAlgn="base">
              <a:spcBef>
                <a:spcPts val="750"/>
              </a:spcBef>
              <a:spcAft>
                <a:spcPts val="1500"/>
              </a:spcAft>
              <a:buFont typeface="Wingdings" panose="05000000000000000000" pitchFamily="2" charset="2"/>
              <a:buChar char="§"/>
            </a:pP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Study on associative laws and</a:t>
            </a:r>
            <a:r>
              <a:rPr lang="en-GB" sz="2100" b="1" dirty="0">
                <a:solidFill>
                  <a:srgbClr val="201F1E"/>
                </a:solidFill>
                <a:latin typeface="Open sans" panose="020B0606030504020204" pitchFamily="34" charset="0"/>
                <a:ea typeface="Open sans" panose="020B0606030504020204" pitchFamily="34" charset="0"/>
                <a:cs typeface="Open sans" panose="020B0606030504020204" pitchFamily="34" charset="0"/>
              </a:rPr>
              <a:t> Directive for European cross-border associations</a:t>
            </a:r>
          </a:p>
          <a:p>
            <a:pPr marL="1028700" lvl="1" indent="-342900" algn="just" defTabSz="1371600" fontAlgn="base">
              <a:spcBef>
                <a:spcPts val="750"/>
              </a:spcBef>
              <a:spcAft>
                <a:spcPts val="1500"/>
              </a:spcAft>
              <a:buFont typeface="Wingdings" panose="05000000000000000000" pitchFamily="2" charset="2"/>
              <a:buChar char="§"/>
            </a:pPr>
            <a:r>
              <a:rPr lang="en-GB" sz="2100" b="1" dirty="0">
                <a:solidFill>
                  <a:srgbClr val="201F1E"/>
                </a:solidFill>
                <a:latin typeface="Open sans" panose="020B0606030504020204" pitchFamily="34" charset="0"/>
                <a:ea typeface="Open sans" panose="020B0606030504020204" pitchFamily="34" charset="0"/>
                <a:cs typeface="Open sans" panose="020B0606030504020204" pitchFamily="34" charset="0"/>
              </a:rPr>
              <a:t>Infringement procedures</a:t>
            </a: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 CJUE rulings recognise that laws obstacles to access foreign funding and criminalisation of solidarity in Hungary infringe EU law</a:t>
            </a:r>
          </a:p>
        </p:txBody>
      </p:sp>
    </p:spTree>
    <p:extLst>
      <p:ext uri="{BB962C8B-B14F-4D97-AF65-F5344CB8AC3E}">
        <p14:creationId xmlns:p14="http://schemas.microsoft.com/office/powerpoint/2010/main" val="59649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8FCFB-0AB5-9075-5418-2BF3D7C158E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680CEA-283E-1394-098C-0DC28A7C7A6D}"/>
              </a:ext>
            </a:extLst>
          </p:cNvPr>
          <p:cNvSpPr/>
          <p:nvPr/>
        </p:nvSpPr>
        <p:spPr>
          <a:xfrm>
            <a:off x="0" y="0"/>
            <a:ext cx="19555887" cy="14161159"/>
          </a:xfrm>
          <a:custGeom>
            <a:avLst/>
            <a:gdLst/>
            <a:ahLst/>
            <a:cxnLst/>
            <a:rect l="l" t="t" r="r" b="b"/>
            <a:pathLst>
              <a:path w="19555887" h="14161159">
                <a:moveTo>
                  <a:pt x="0" y="0"/>
                </a:moveTo>
                <a:lnTo>
                  <a:pt x="19555887" y="0"/>
                </a:lnTo>
                <a:lnTo>
                  <a:pt x="19555887" y="14161159"/>
                </a:lnTo>
                <a:lnTo>
                  <a:pt x="0" y="14161159"/>
                </a:lnTo>
                <a:lnTo>
                  <a:pt x="0" y="0"/>
                </a:lnTo>
                <a:close/>
              </a:path>
            </a:pathLst>
          </a:custGeom>
          <a:blipFill>
            <a:blip r:embed="rId2">
              <a:alphaModFix amt="93000"/>
            </a:blip>
            <a:stretch>
              <a:fillRect l="-4293" r="-4293"/>
            </a:stretch>
          </a:blipFill>
        </p:spPr>
        <p:txBody>
          <a:bodyPr/>
          <a:lstStyle/>
          <a:p>
            <a:endParaRPr lang="nl-BE"/>
          </a:p>
        </p:txBody>
      </p:sp>
      <p:sp>
        <p:nvSpPr>
          <p:cNvPr id="3" name="TextBox 14">
            <a:extLst>
              <a:ext uri="{FF2B5EF4-FFF2-40B4-BE49-F238E27FC236}">
                <a16:creationId xmlns:a16="http://schemas.microsoft.com/office/drawing/2014/main" id="{D1B55A89-C665-9EE5-412A-0D8C34059C4F}"/>
              </a:ext>
            </a:extLst>
          </p:cNvPr>
          <p:cNvSpPr txBox="1"/>
          <p:nvPr/>
        </p:nvSpPr>
        <p:spPr>
          <a:xfrm>
            <a:off x="1981200" y="4181698"/>
            <a:ext cx="15075108" cy="1923604"/>
          </a:xfrm>
          <a:prstGeom prst="rect">
            <a:avLst/>
          </a:prstGeom>
        </p:spPr>
        <p:txBody>
          <a:bodyPr wrap="square" lIns="0" tIns="0" rIns="0" bIns="0" rtlCol="0" anchor="t">
            <a:spAutoFit/>
          </a:bodyPr>
          <a:lstStyle/>
          <a:p>
            <a:pPr algn="ctr">
              <a:lnSpc>
                <a:spcPts val="7496"/>
              </a:lnSpc>
            </a:pPr>
            <a:r>
              <a:rPr lang="en-US" sz="7200" dirty="0" err="1">
                <a:solidFill>
                  <a:srgbClr val="FFFFFF"/>
                </a:solidFill>
                <a:latin typeface="Gagalin"/>
              </a:rPr>
              <a:t>welkom</a:t>
            </a:r>
            <a:endParaRPr lang="en-US" sz="7200" dirty="0">
              <a:solidFill>
                <a:srgbClr val="FFFFFF"/>
              </a:solidFill>
              <a:latin typeface="Gagalin"/>
            </a:endParaRPr>
          </a:p>
          <a:p>
            <a:pPr>
              <a:lnSpc>
                <a:spcPts val="7496"/>
              </a:lnSpc>
            </a:pPr>
            <a:endParaRPr lang="en-US" sz="7200" dirty="0">
              <a:solidFill>
                <a:srgbClr val="FFFFFF"/>
              </a:solidFill>
              <a:latin typeface="Gagalin"/>
            </a:endParaRPr>
          </a:p>
        </p:txBody>
      </p:sp>
      <p:sp>
        <p:nvSpPr>
          <p:cNvPr id="4" name="Tekstvak 3">
            <a:extLst>
              <a:ext uri="{FF2B5EF4-FFF2-40B4-BE49-F238E27FC236}">
                <a16:creationId xmlns:a16="http://schemas.microsoft.com/office/drawing/2014/main" id="{332D9EDB-B29F-A09B-CF54-E3E3C3CE8E04}"/>
              </a:ext>
            </a:extLst>
          </p:cNvPr>
          <p:cNvSpPr txBox="1"/>
          <p:nvPr/>
        </p:nvSpPr>
        <p:spPr>
          <a:xfrm>
            <a:off x="1600200" y="5143500"/>
            <a:ext cx="16129737" cy="3785652"/>
          </a:xfrm>
          <a:prstGeom prst="rect">
            <a:avLst/>
          </a:prstGeom>
          <a:noFill/>
        </p:spPr>
        <p:txBody>
          <a:bodyPr wrap="square" rtlCol="0">
            <a:spAutoFit/>
          </a:bodyPr>
          <a:lstStyle/>
          <a:p>
            <a:endParaRPr lang="nl-BE" sz="4000" dirty="0">
              <a:solidFill>
                <a:schemeClr val="bg1"/>
              </a:solidFill>
            </a:endParaRPr>
          </a:p>
          <a:p>
            <a:pPr algn="ctr"/>
            <a:r>
              <a:rPr lang="nl-NL" sz="4000" dirty="0">
                <a:solidFill>
                  <a:schemeClr val="bg1"/>
                </a:solidFill>
              </a:rPr>
              <a:t>Liesbeth De Winter – Beweging.net</a:t>
            </a:r>
          </a:p>
          <a:p>
            <a:pPr algn="ctr"/>
            <a:endParaRPr lang="nl-NL" sz="4000" dirty="0">
              <a:solidFill>
                <a:schemeClr val="bg1"/>
              </a:solidFill>
            </a:endParaRPr>
          </a:p>
          <a:p>
            <a:pPr algn="ctr"/>
            <a:r>
              <a:rPr lang="nl-NL" sz="4000" dirty="0">
                <a:solidFill>
                  <a:schemeClr val="bg1"/>
                </a:solidFill>
              </a:rPr>
              <a:t>Bart Verhaeghe – De Federatie</a:t>
            </a:r>
          </a:p>
          <a:p>
            <a:pPr algn="ctr"/>
            <a:endParaRPr lang="nl-BE" sz="4000" dirty="0">
              <a:solidFill>
                <a:schemeClr val="bg1"/>
              </a:solidFill>
            </a:endParaRPr>
          </a:p>
          <a:p>
            <a:endParaRPr lang="nl-BE" sz="4000" dirty="0">
              <a:solidFill>
                <a:schemeClr val="bg1"/>
              </a:solidFill>
            </a:endParaRPr>
          </a:p>
        </p:txBody>
      </p:sp>
    </p:spTree>
    <p:extLst>
      <p:ext uri="{BB962C8B-B14F-4D97-AF65-F5344CB8AC3E}">
        <p14:creationId xmlns:p14="http://schemas.microsoft.com/office/powerpoint/2010/main" val="1917658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F57B-9F9B-9D99-0D73-1922013BA845}"/>
              </a:ext>
            </a:extLst>
          </p:cNvPr>
          <p:cNvSpPr>
            <a:spLocks noGrp="1"/>
          </p:cNvSpPr>
          <p:nvPr>
            <p:ph type="title"/>
          </p:nvPr>
        </p:nvSpPr>
        <p:spPr>
          <a:xfrm>
            <a:off x="1257300" y="1246432"/>
            <a:ext cx="15773400" cy="1988345"/>
          </a:xfrm>
        </p:spPr>
        <p:txBody>
          <a:bodyPr>
            <a:normAutofit/>
          </a:bodyPr>
          <a:lstStyle/>
          <a:p>
            <a:r>
              <a:rPr lang="en-GB" sz="6000" dirty="0">
                <a:latin typeface="Open sans" panose="020B0606030504020204" pitchFamily="34" charset="0"/>
                <a:ea typeface="Open sans" panose="020B0606030504020204" pitchFamily="34" charset="0"/>
                <a:cs typeface="Open sans" panose="020B0606030504020204" pitchFamily="34" charset="0"/>
              </a:rPr>
              <a:t>Towards a European civic space (2)</a:t>
            </a:r>
          </a:p>
        </p:txBody>
      </p:sp>
      <p:sp>
        <p:nvSpPr>
          <p:cNvPr id="3" name="Content Placeholder 2">
            <a:extLst>
              <a:ext uri="{FF2B5EF4-FFF2-40B4-BE49-F238E27FC236}">
                <a16:creationId xmlns:a16="http://schemas.microsoft.com/office/drawing/2014/main" id="{176FEEDD-B6A2-579E-77BB-50D9DDB0F217}"/>
              </a:ext>
            </a:extLst>
          </p:cNvPr>
          <p:cNvSpPr>
            <a:spLocks noGrp="1"/>
          </p:cNvSpPr>
          <p:nvPr>
            <p:ph idx="1"/>
          </p:nvPr>
        </p:nvSpPr>
        <p:spPr>
          <a:xfrm>
            <a:off x="1166723" y="3234777"/>
            <a:ext cx="4669047" cy="6037812"/>
          </a:xfrm>
          <a:solidFill>
            <a:schemeClr val="bg1">
              <a:lumMod val="95000"/>
            </a:schemeClr>
          </a:solidFill>
        </p:spPr>
        <p:txBody>
          <a:bodyPr>
            <a:normAutofit/>
          </a:bodyPr>
          <a:lstStyle/>
          <a:p>
            <a:pPr algn="just" fontAlgn="base">
              <a:spcAft>
                <a:spcPts val="1500"/>
              </a:spcAft>
              <a:buFont typeface="Wingdings" panose="05000000000000000000" pitchFamily="2" charset="2"/>
              <a:buChar char="v"/>
            </a:pPr>
            <a:r>
              <a:rPr lang="en-GB" sz="3000" dirty="0">
                <a:solidFill>
                  <a:srgbClr val="910F02"/>
                </a:solidFill>
                <a:latin typeface="Open sans" panose="020B0606030504020204" pitchFamily="34" charset="0"/>
                <a:ea typeface="Open sans" panose="020B0606030504020204" pitchFamily="34" charset="0"/>
                <a:cs typeface="Open sans" panose="020B0606030504020204" pitchFamily="34" charset="0"/>
              </a:rPr>
              <a:t>Framework for CSOs’ financial viability</a:t>
            </a:r>
          </a:p>
          <a:p>
            <a:pPr lvl="1" algn="just" fontAlgn="base">
              <a:spcAft>
                <a:spcPts val="1500"/>
              </a:spcAft>
              <a:buFont typeface="Wingdings" panose="05000000000000000000" pitchFamily="2" charset="2"/>
              <a:buChar char="§"/>
            </a:pPr>
            <a:r>
              <a:rPr lang="en-GB" sz="2100" b="1" dirty="0">
                <a:solidFill>
                  <a:srgbClr val="201F1E"/>
                </a:solidFill>
                <a:latin typeface="Open sans" panose="020B0606030504020204" pitchFamily="34" charset="0"/>
                <a:ea typeface="Open sans" panose="020B0606030504020204" pitchFamily="34" charset="0"/>
                <a:cs typeface="Open sans" panose="020B0606030504020204" pitchFamily="34" charset="0"/>
              </a:rPr>
              <a:t>CERV </a:t>
            </a: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under review</a:t>
            </a:r>
            <a:endPar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endParaRPr>
          </a:p>
          <a:p>
            <a:pPr lvl="1" algn="just" fontAlgn="base">
              <a:spcAft>
                <a:spcPts val="1500"/>
              </a:spcAft>
              <a:buFont typeface="Wingdings" panose="05000000000000000000" pitchFamily="2" charset="2"/>
              <a:buChar char="§"/>
            </a:pP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Co-funding, bureaucracy, unit costs and lump sums</a:t>
            </a:r>
          </a:p>
          <a:p>
            <a:pPr lvl="1" algn="just" fontAlgn="base">
              <a:spcAft>
                <a:spcPts val="1500"/>
              </a:spcAft>
              <a:buFont typeface="Wingdings" panose="05000000000000000000" pitchFamily="2" charset="2"/>
              <a:buChar char="§"/>
            </a:pP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National barriers to access funding</a:t>
            </a:r>
          </a:p>
          <a:p>
            <a:pPr lvl="1" algn="just" fontAlgn="base">
              <a:spcAft>
                <a:spcPts val="1500"/>
              </a:spcAft>
              <a:buFont typeface="Wingdings" panose="05000000000000000000" pitchFamily="2" charset="2"/>
              <a:buChar char="§"/>
            </a:pP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New civil society programme of the </a:t>
            </a:r>
            <a:r>
              <a:rPr lang="en-GB" sz="2100" b="1" dirty="0">
                <a:solidFill>
                  <a:srgbClr val="201F1E"/>
                </a:solidFill>
                <a:latin typeface="Open sans" panose="020B0606030504020204" pitchFamily="34" charset="0"/>
                <a:ea typeface="Open sans" panose="020B0606030504020204" pitchFamily="34" charset="0"/>
                <a:cs typeface="Open sans" panose="020B0606030504020204" pitchFamily="34" charset="0"/>
              </a:rPr>
              <a:t>EU and Norway grants</a:t>
            </a:r>
            <a:endParaRPr lang="en-GB" sz="4200" b="1" dirty="0">
              <a:solidFill>
                <a:srgbClr val="201F1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CDA04347-8F4F-984B-D2AC-FAECF4DC7B14}"/>
              </a:ext>
            </a:extLst>
          </p:cNvPr>
          <p:cNvSpPr txBox="1">
            <a:spLocks/>
          </p:cNvSpPr>
          <p:nvPr/>
        </p:nvSpPr>
        <p:spPr>
          <a:xfrm>
            <a:off x="6454715" y="3166752"/>
            <a:ext cx="4669047" cy="6105837"/>
          </a:xfrm>
          <a:prstGeom prst="rect">
            <a:avLst/>
          </a:prstGeom>
          <a:solidFill>
            <a:schemeClr val="bg1">
              <a:lumMod val="95000"/>
            </a:schemeClr>
          </a:solidFill>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ln>
                  <a:noFill/>
                </a:ln>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defTabSz="1371600" fontAlgn="base">
              <a:spcBef>
                <a:spcPts val="1500"/>
              </a:spcBef>
              <a:spcAft>
                <a:spcPts val="1500"/>
              </a:spcAft>
              <a:buFont typeface="Wingdings" panose="05000000000000000000" pitchFamily="2" charset="2"/>
              <a:buChar char="v"/>
            </a:pPr>
            <a:r>
              <a:rPr lang="en-GB" sz="3000" dirty="0">
                <a:solidFill>
                  <a:srgbClr val="910F02"/>
                </a:solidFill>
                <a:latin typeface="Open sans" panose="020B0606030504020204" pitchFamily="34" charset="0"/>
                <a:ea typeface="Open sans" panose="020B0606030504020204" pitchFamily="34" charset="0"/>
                <a:cs typeface="Open sans" panose="020B0606030504020204" pitchFamily="34" charset="0"/>
              </a:rPr>
              <a:t>Civil dialogue and participation mechanisms</a:t>
            </a:r>
          </a:p>
          <a:p>
            <a:pPr marL="1028700" lvl="1" indent="-342900" algn="just" defTabSz="1371600" fontAlgn="base">
              <a:spcBef>
                <a:spcPts val="750"/>
              </a:spcBef>
              <a:spcAft>
                <a:spcPts val="1500"/>
              </a:spcAft>
              <a:buFont typeface="Wingdings" panose="05000000000000000000" pitchFamily="2" charset="2"/>
              <a:buChar char="§"/>
            </a:pPr>
            <a:r>
              <a:rPr lang="en-GB" sz="2100" b="1" dirty="0">
                <a:solidFill>
                  <a:srgbClr val="201F1E"/>
                </a:solidFill>
                <a:latin typeface="Open sans" panose="020B0606030504020204" pitchFamily="34" charset="0"/>
                <a:ea typeface="Open sans" panose="020B0606030504020204" pitchFamily="34" charset="0"/>
                <a:cs typeface="Open sans" panose="020B0606030504020204" pitchFamily="34" charset="0"/>
              </a:rPr>
              <a:t>Vice-President in charge for maintaining civil dialogue</a:t>
            </a: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 and safeguarding the right of peaceful assembly and the freedom of association</a:t>
            </a:r>
          </a:p>
          <a:p>
            <a:pPr marL="1028700" lvl="1" indent="-342900" algn="just" defTabSz="1371600" fontAlgn="base">
              <a:spcBef>
                <a:spcPts val="750"/>
              </a:spcBef>
              <a:spcAft>
                <a:spcPts val="1500"/>
              </a:spcAft>
              <a:buFont typeface="Wingdings" panose="05000000000000000000" pitchFamily="2" charset="2"/>
              <a:buChar char="§"/>
            </a:pP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Lacks policy framework and basic standards; emphasis on citizens’ consultation over civil dialogue</a:t>
            </a:r>
          </a:p>
          <a:p>
            <a:pPr marL="1028700" lvl="1" indent="-342900" algn="just" defTabSz="1371600" fontAlgn="base">
              <a:spcBef>
                <a:spcPts val="750"/>
              </a:spcBef>
              <a:spcAft>
                <a:spcPts val="1500"/>
              </a:spcAft>
              <a:buFont typeface="Wingdings" panose="05000000000000000000" pitchFamily="2" charset="2"/>
              <a:buChar char="§"/>
            </a:pP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Recommendations on civil society engagement </a:t>
            </a:r>
            <a:endParaRPr lang="en-GB" sz="2100" b="1" dirty="0">
              <a:solidFill>
                <a:srgbClr val="201F1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17F14943-5ECD-9514-409C-1A8D4A01A670}"/>
              </a:ext>
            </a:extLst>
          </p:cNvPr>
          <p:cNvSpPr txBox="1">
            <a:spLocks/>
          </p:cNvSpPr>
          <p:nvPr/>
        </p:nvSpPr>
        <p:spPr>
          <a:xfrm>
            <a:off x="11652129" y="3166753"/>
            <a:ext cx="4669047" cy="6105836"/>
          </a:xfrm>
          <a:prstGeom prst="rect">
            <a:avLst/>
          </a:prstGeom>
          <a:solidFill>
            <a:schemeClr val="bg1">
              <a:lumMod val="95000"/>
            </a:schemeClr>
          </a:solidFill>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ln>
                  <a:noFill/>
                </a:ln>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defTabSz="1371600" fontAlgn="base">
              <a:spcBef>
                <a:spcPts val="1500"/>
              </a:spcBef>
              <a:spcAft>
                <a:spcPts val="1500"/>
              </a:spcAft>
              <a:buFont typeface="Wingdings" panose="05000000000000000000" pitchFamily="2" charset="2"/>
              <a:buChar char="v"/>
            </a:pPr>
            <a:r>
              <a:rPr lang="en-GB" sz="3000" dirty="0">
                <a:solidFill>
                  <a:srgbClr val="910F02"/>
                </a:solidFill>
                <a:latin typeface="Open sans" panose="020B0606030504020204" pitchFamily="34" charset="0"/>
                <a:ea typeface="Open sans" panose="020B0606030504020204" pitchFamily="34" charset="0"/>
                <a:cs typeface="Open sans" panose="020B0606030504020204" pitchFamily="34" charset="0"/>
              </a:rPr>
              <a:t>Protection </a:t>
            </a:r>
          </a:p>
          <a:p>
            <a:pPr marL="1028700" lvl="1" indent="-342900" algn="just" defTabSz="1371600" fontAlgn="base">
              <a:spcBef>
                <a:spcPts val="750"/>
              </a:spcBef>
              <a:spcAft>
                <a:spcPts val="1500"/>
              </a:spcAft>
              <a:buFont typeface="Wingdings" panose="05000000000000000000" pitchFamily="2" charset="2"/>
              <a:buChar char="§"/>
            </a:pPr>
            <a:r>
              <a:rPr lang="en-GB" sz="2100" b="1" dirty="0">
                <a:solidFill>
                  <a:srgbClr val="201F1E"/>
                </a:solidFill>
                <a:latin typeface="Open sans" panose="020B0606030504020204" pitchFamily="34" charset="0"/>
                <a:ea typeface="Open sans" panose="020B0606030504020204" pitchFamily="34" charset="0"/>
                <a:cs typeface="Open sans" panose="020B0606030504020204" pitchFamily="34" charset="0"/>
              </a:rPr>
              <a:t>SLAPP Directive and complementary Recommendation </a:t>
            </a:r>
            <a:r>
              <a:rPr lang="en-GB" sz="2100" dirty="0">
                <a:solidFill>
                  <a:srgbClr val="201F1E"/>
                </a:solidFill>
                <a:latin typeface="Open sans" panose="020B0606030504020204" pitchFamily="34" charset="0"/>
                <a:ea typeface="Open sans" panose="020B0606030504020204" pitchFamily="34" charset="0"/>
                <a:cs typeface="Open sans" panose="020B0606030504020204" pitchFamily="34" charset="0"/>
              </a:rPr>
              <a:t>to Member States</a:t>
            </a:r>
            <a:endParaRPr lang="en-GB" sz="2100" dirty="0">
              <a:solidFill>
                <a:srgbClr val="201F1E"/>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2905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FEEDD-B6A2-579E-77BB-50D9DDB0F217}"/>
              </a:ext>
            </a:extLst>
          </p:cNvPr>
          <p:cNvSpPr>
            <a:spLocks noGrp="1"/>
          </p:cNvSpPr>
          <p:nvPr>
            <p:ph idx="1"/>
          </p:nvPr>
        </p:nvSpPr>
        <p:spPr>
          <a:xfrm>
            <a:off x="1257300" y="3534728"/>
            <a:ext cx="15773400" cy="5723573"/>
          </a:xfrm>
          <a:solidFill>
            <a:schemeClr val="bg1">
              <a:lumMod val="95000"/>
            </a:schemeClr>
          </a:solidFill>
        </p:spPr>
        <p:txBody>
          <a:bodyPr>
            <a:normAutofit/>
          </a:bodyPr>
          <a:lstStyle/>
          <a:p>
            <a:pPr algn="just" fontAlgn="base">
              <a:spcAft>
                <a:spcPts val="1500"/>
              </a:spcAft>
              <a:buFont typeface="Wingdings" panose="05000000000000000000" pitchFamily="2" charset="2"/>
              <a:buChar char="v"/>
            </a:pPr>
            <a:r>
              <a:rPr lang="en-GB" sz="3000" dirty="0">
                <a:solidFill>
                  <a:srgbClr val="201F1E"/>
                </a:solidFill>
                <a:latin typeface="Open sans" panose="020B0606030504020204" pitchFamily="34" charset="0"/>
                <a:ea typeface="Open sans" panose="020B0606030504020204" pitchFamily="34" charset="0"/>
                <a:cs typeface="Open sans" panose="020B0606030504020204" pitchFamily="34" charset="0"/>
              </a:rPr>
              <a:t>Shrinking civic space attempts at the EU level</a:t>
            </a:r>
          </a:p>
          <a:p>
            <a:pPr lvl="1" algn="just" fontAlgn="base">
              <a:spcAft>
                <a:spcPts val="1500"/>
              </a:spcAft>
              <a:buFont typeface="Wingdings" panose="05000000000000000000" pitchFamily="2" charset="2"/>
              <a:buChar char="§"/>
            </a:pPr>
            <a:r>
              <a:rPr lang="en-GB" sz="2400" dirty="0">
                <a:solidFill>
                  <a:srgbClr val="201F1E"/>
                </a:solidFill>
                <a:latin typeface="Open sans" panose="020B0606030504020204" pitchFamily="34" charset="0"/>
                <a:ea typeface="Open sans" panose="020B0606030504020204" pitchFamily="34" charset="0"/>
                <a:cs typeface="Open sans" panose="020B0606030504020204" pitchFamily="34" charset="0"/>
              </a:rPr>
              <a:t>Election in the European Economic and Social Committee</a:t>
            </a:r>
          </a:p>
          <a:p>
            <a:pPr lvl="1" algn="just" fontAlgn="base">
              <a:spcAft>
                <a:spcPts val="1500"/>
              </a:spcAft>
              <a:buFont typeface="Wingdings" panose="05000000000000000000" pitchFamily="2" charset="2"/>
              <a:buChar char="§"/>
            </a:pPr>
            <a:r>
              <a:rPr lang="en-GB" sz="2400" dirty="0">
                <a:solidFill>
                  <a:srgbClr val="201F1E"/>
                </a:solidFill>
                <a:latin typeface="Open sans" panose="020B0606030504020204" pitchFamily="34" charset="0"/>
                <a:ea typeface="Open sans" panose="020B0606030504020204" pitchFamily="34" charset="0"/>
                <a:cs typeface="Open sans" panose="020B0606030504020204" pitchFamily="34" charset="0"/>
              </a:rPr>
              <a:t>French government interference with the disbursement of funding under the CERV</a:t>
            </a:r>
          </a:p>
          <a:p>
            <a:pPr lvl="1" algn="just" fontAlgn="base">
              <a:spcAft>
                <a:spcPts val="1500"/>
              </a:spcAft>
              <a:buFont typeface="Wingdings" panose="05000000000000000000" pitchFamily="2" charset="2"/>
              <a:buChar char="§"/>
            </a:pPr>
            <a:r>
              <a:rPr lang="en-GB" sz="2400" dirty="0">
                <a:solidFill>
                  <a:srgbClr val="201F1E"/>
                </a:solidFill>
                <a:latin typeface="Open sans" panose="020B0606030504020204" pitchFamily="34" charset="0"/>
                <a:ea typeface="Open sans" panose="020B0606030504020204" pitchFamily="34" charset="0"/>
                <a:cs typeface="Open sans" panose="020B0606030504020204" pitchFamily="34" charset="0"/>
              </a:rPr>
              <a:t>European Parliament approves amendment criticising the EU commission for allegedly financing campaigns promoting the hijab and radical religious and political organisations, and calling to impose to the beneficiary organisations of the CERV programme the signature of a Charter committing them to respect EU values</a:t>
            </a:r>
          </a:p>
          <a:p>
            <a:pPr lvl="1" algn="just" fontAlgn="base">
              <a:spcAft>
                <a:spcPts val="1500"/>
              </a:spcAft>
              <a:buFont typeface="Wingdings" panose="05000000000000000000" pitchFamily="2" charset="2"/>
              <a:buChar char="§"/>
            </a:pPr>
            <a:r>
              <a:rPr lang="en-GB" sz="2400" dirty="0">
                <a:solidFill>
                  <a:srgbClr val="201F1E"/>
                </a:solidFill>
                <a:latin typeface="Open sans" panose="020B0606030504020204" pitchFamily="34" charset="0"/>
                <a:ea typeface="Open sans" panose="020B0606030504020204" pitchFamily="34" charset="0"/>
                <a:cs typeface="Open sans" panose="020B0606030504020204" pitchFamily="34" charset="0"/>
              </a:rPr>
              <a:t>Italy, Malta, Cyprus and Greece sent a joint letter asking NGOs to "comply" with the "international legal framework of search and rescue operations“</a:t>
            </a:r>
          </a:p>
          <a:p>
            <a:pPr lvl="1" algn="just" fontAlgn="base">
              <a:spcAft>
                <a:spcPts val="1500"/>
              </a:spcAft>
              <a:buFont typeface="Wingdings" panose="05000000000000000000" pitchFamily="2" charset="2"/>
              <a:buChar char="§"/>
            </a:pPr>
            <a:r>
              <a:rPr lang="en-GB" sz="2400" dirty="0">
                <a:solidFill>
                  <a:srgbClr val="201F1E"/>
                </a:solidFill>
                <a:latin typeface="Open sans" panose="020B0606030504020204" pitchFamily="34" charset="0"/>
                <a:ea typeface="Open sans" panose="020B0606030504020204" pitchFamily="34" charset="0"/>
                <a:cs typeface="Open sans" panose="020B0606030504020204" pitchFamily="34" charset="0"/>
              </a:rPr>
              <a:t>Pieper report on transparency of funding for NGOs </a:t>
            </a:r>
          </a:p>
          <a:p>
            <a:pPr lvl="1" algn="just" fontAlgn="base">
              <a:spcAft>
                <a:spcPts val="1500"/>
              </a:spcAft>
              <a:buFont typeface="Wingdings" panose="05000000000000000000" pitchFamily="2" charset="2"/>
              <a:buChar char="§"/>
            </a:pPr>
            <a:r>
              <a:rPr lang="en-GB" sz="2400" dirty="0">
                <a:solidFill>
                  <a:srgbClr val="201F1E"/>
                </a:solidFill>
                <a:latin typeface="Open sans" panose="020B0606030504020204" pitchFamily="34" charset="0"/>
                <a:ea typeface="Open sans" panose="020B0606030504020204" pitchFamily="34" charset="0"/>
                <a:cs typeface="Open sans" panose="020B0606030504020204" pitchFamily="34" charset="0"/>
              </a:rPr>
              <a:t>Defence of democracy package</a:t>
            </a:r>
          </a:p>
        </p:txBody>
      </p:sp>
      <p:sp>
        <p:nvSpPr>
          <p:cNvPr id="6" name="Title 1">
            <a:extLst>
              <a:ext uri="{FF2B5EF4-FFF2-40B4-BE49-F238E27FC236}">
                <a16:creationId xmlns:a16="http://schemas.microsoft.com/office/drawing/2014/main" id="{600D7947-7A7C-118B-0521-4EF5ECF7A02A}"/>
              </a:ext>
            </a:extLst>
          </p:cNvPr>
          <p:cNvSpPr>
            <a:spLocks noGrp="1"/>
          </p:cNvSpPr>
          <p:nvPr>
            <p:ph type="title"/>
          </p:nvPr>
        </p:nvSpPr>
        <p:spPr>
          <a:xfrm>
            <a:off x="1257300" y="1028701"/>
            <a:ext cx="15773400" cy="1988345"/>
          </a:xfrm>
        </p:spPr>
        <p:txBody>
          <a:bodyPr>
            <a:normAutofit/>
          </a:bodyPr>
          <a:lstStyle/>
          <a:p>
            <a:r>
              <a:rPr lang="en-GB" sz="6000" dirty="0">
                <a:latin typeface="Open sans" panose="020B0606030504020204" pitchFamily="34" charset="0"/>
                <a:ea typeface="Open sans" panose="020B0606030504020204" pitchFamily="34" charset="0"/>
                <a:cs typeface="Open sans" panose="020B0606030504020204" pitchFamily="34" charset="0"/>
              </a:rPr>
              <a:t>Towards a European civic space (3)</a:t>
            </a:r>
          </a:p>
        </p:txBody>
      </p:sp>
    </p:spTree>
    <p:extLst>
      <p:ext uri="{BB962C8B-B14F-4D97-AF65-F5344CB8AC3E}">
        <p14:creationId xmlns:p14="http://schemas.microsoft.com/office/powerpoint/2010/main" val="3696808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7091-A801-092C-15E5-F63D7780BAFA}"/>
              </a:ext>
            </a:extLst>
          </p:cNvPr>
          <p:cNvSpPr>
            <a:spLocks noGrp="1"/>
          </p:cNvSpPr>
          <p:nvPr>
            <p:ph type="title"/>
          </p:nvPr>
        </p:nvSpPr>
        <p:spPr>
          <a:xfrm>
            <a:off x="982980" y="4149328"/>
            <a:ext cx="15773400" cy="1988345"/>
          </a:xfrm>
        </p:spPr>
        <p:txBody>
          <a:bodyPr>
            <a:normAutofit fontScale="90000"/>
          </a:bodyPr>
          <a:lstStyle/>
          <a:p>
            <a:pPr algn="ctr"/>
            <a:r>
              <a:rPr lang="en-GB" sz="9900" dirty="0"/>
              <a:t>Looking ahead:</a:t>
            </a:r>
            <a:br>
              <a:rPr lang="en-GB" sz="9900" dirty="0"/>
            </a:br>
            <a:r>
              <a:rPr lang="en-GB" sz="9900" dirty="0"/>
              <a:t>European elections</a:t>
            </a:r>
          </a:p>
        </p:txBody>
      </p:sp>
      <p:sp>
        <p:nvSpPr>
          <p:cNvPr id="5" name="Date Placeholder 4">
            <a:extLst>
              <a:ext uri="{FF2B5EF4-FFF2-40B4-BE49-F238E27FC236}">
                <a16:creationId xmlns:a16="http://schemas.microsoft.com/office/drawing/2014/main" id="{CD607D09-426C-338E-BC62-B3840C46DAB6}"/>
              </a:ext>
            </a:extLst>
          </p:cNvPr>
          <p:cNvSpPr>
            <a:spLocks noGrp="1"/>
          </p:cNvSpPr>
          <p:nvPr>
            <p:ph type="dt" sz="half" idx="10"/>
          </p:nvPr>
        </p:nvSpPr>
        <p:spPr/>
        <p:txBody>
          <a:bodyPr/>
          <a:lstStyle/>
          <a:p>
            <a:pPr defTabSz="1371600"/>
            <a:fld id="{0F6B680A-E93F-4560-B10A-9C66A1A3063C}" type="datetime1">
              <a:rPr lang="fr-FR">
                <a:solidFill>
                  <a:srgbClr val="910F02"/>
                </a:solidFill>
                <a:latin typeface="Open Sans"/>
              </a:rPr>
              <a:pPr defTabSz="1371600"/>
              <a:t>04/03/2024</a:t>
            </a:fld>
            <a:endParaRPr lang="fr-FR">
              <a:solidFill>
                <a:srgbClr val="910F02"/>
              </a:solidFill>
              <a:latin typeface="Open Sans"/>
            </a:endParaRPr>
          </a:p>
        </p:txBody>
      </p:sp>
      <p:sp>
        <p:nvSpPr>
          <p:cNvPr id="6" name="Footer Placeholder 5">
            <a:extLst>
              <a:ext uri="{FF2B5EF4-FFF2-40B4-BE49-F238E27FC236}">
                <a16:creationId xmlns:a16="http://schemas.microsoft.com/office/drawing/2014/main" id="{7A74C58B-DFFC-9A69-F89B-C64249A882F9}"/>
              </a:ext>
            </a:extLst>
          </p:cNvPr>
          <p:cNvSpPr>
            <a:spLocks noGrp="1"/>
          </p:cNvSpPr>
          <p:nvPr>
            <p:ph type="ftr" sz="quarter" idx="11"/>
          </p:nvPr>
        </p:nvSpPr>
        <p:spPr/>
        <p:txBody>
          <a:bodyPr/>
          <a:lstStyle/>
          <a:p>
            <a:pPr defTabSz="1371600"/>
            <a:r>
              <a:rPr lang="fr-FR">
                <a:solidFill>
                  <a:srgbClr val="910F02"/>
                </a:solidFill>
                <a:latin typeface="Open Sans"/>
              </a:rPr>
              <a:t>European Civic Forum - 2023</a:t>
            </a:r>
          </a:p>
        </p:txBody>
      </p:sp>
    </p:spTree>
    <p:extLst>
      <p:ext uri="{BB962C8B-B14F-4D97-AF65-F5344CB8AC3E}">
        <p14:creationId xmlns:p14="http://schemas.microsoft.com/office/powerpoint/2010/main" val="1182680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6FD9-A7F2-7A31-0794-3C53740479BE}"/>
              </a:ext>
            </a:extLst>
          </p:cNvPr>
          <p:cNvSpPr>
            <a:spLocks noGrp="1"/>
          </p:cNvSpPr>
          <p:nvPr>
            <p:ph type="title"/>
          </p:nvPr>
        </p:nvSpPr>
        <p:spPr>
          <a:xfrm>
            <a:off x="1259682" y="685800"/>
            <a:ext cx="14635638" cy="1965960"/>
          </a:xfrm>
        </p:spPr>
        <p:txBody>
          <a:bodyPr vert="horz" lIns="137160" tIns="68580" rIns="137160" bIns="68580" rtlCol="0" anchor="b">
            <a:normAutofit/>
          </a:bodyPr>
          <a:lstStyle/>
          <a:p>
            <a:r>
              <a:rPr lang="en-GB" dirty="0"/>
              <a:t>Civil Society for EU</a:t>
            </a:r>
          </a:p>
        </p:txBody>
      </p:sp>
      <p:pic>
        <p:nvPicPr>
          <p:cNvPr id="10" name="Picture 9" descr="A screenshot of a phone&#10;&#10;Description automatically generated">
            <a:extLst>
              <a:ext uri="{FF2B5EF4-FFF2-40B4-BE49-F238E27FC236}">
                <a16:creationId xmlns:a16="http://schemas.microsoft.com/office/drawing/2014/main" id="{76D0C7C3-05E0-97DB-16D8-6DDD94F70823}"/>
              </a:ext>
            </a:extLst>
          </p:cNvPr>
          <p:cNvPicPr>
            <a:picLocks noChangeAspect="1"/>
          </p:cNvPicPr>
          <p:nvPr/>
        </p:nvPicPr>
        <p:blipFill>
          <a:blip r:embed="rId2"/>
          <a:stretch>
            <a:fillRect/>
          </a:stretch>
        </p:blipFill>
        <p:spPr>
          <a:xfrm>
            <a:off x="7774782" y="3481436"/>
            <a:ext cx="9258300" cy="3309842"/>
          </a:xfrm>
          <a:prstGeom prst="rect">
            <a:avLst/>
          </a:prstGeom>
          <a:noFill/>
        </p:spPr>
      </p:pic>
      <p:sp>
        <p:nvSpPr>
          <p:cNvPr id="7" name="TextBox 6">
            <a:extLst>
              <a:ext uri="{FF2B5EF4-FFF2-40B4-BE49-F238E27FC236}">
                <a16:creationId xmlns:a16="http://schemas.microsoft.com/office/drawing/2014/main" id="{22833C52-03A9-7097-17B3-E3B6A6C228D1}"/>
              </a:ext>
            </a:extLst>
          </p:cNvPr>
          <p:cNvSpPr txBox="1"/>
          <p:nvPr/>
        </p:nvSpPr>
        <p:spPr>
          <a:xfrm>
            <a:off x="1259683" y="3086100"/>
            <a:ext cx="5898356" cy="5717382"/>
          </a:xfrm>
          <a:prstGeom prst="rect">
            <a:avLst/>
          </a:prstGeom>
          <a:solidFill>
            <a:schemeClr val="bg1">
              <a:lumMod val="95000"/>
            </a:schemeClr>
          </a:solidFill>
        </p:spPr>
        <p:style>
          <a:lnRef idx="0">
            <a:schemeClr val="accent2"/>
          </a:lnRef>
          <a:fillRef idx="3">
            <a:schemeClr val="accent2"/>
          </a:fillRef>
          <a:effectRef idx="3">
            <a:schemeClr val="accent2"/>
          </a:effectRef>
          <a:fontRef idx="minor">
            <a:schemeClr val="lt1"/>
          </a:fontRef>
        </p:style>
        <p:txBody>
          <a:bodyPr vert="horz" lIns="137160" tIns="68580" rIns="137160" bIns="68580" rtlCol="0">
            <a:normAutofit/>
          </a:bodyPr>
          <a:lstStyle/>
          <a:p>
            <a:pPr defTabSz="1371600">
              <a:lnSpc>
                <a:spcPct val="90000"/>
              </a:lnSpc>
              <a:spcBef>
                <a:spcPts val="1500"/>
              </a:spcBef>
            </a:pPr>
            <a:endParaRPr lang="en-US" sz="2400" b="1" dirty="0">
              <a:solidFill>
                <a:srgbClr val="222225"/>
              </a:solidFill>
              <a:latin typeface="Open Sans"/>
            </a:endParaRPr>
          </a:p>
          <a:p>
            <a:pPr defTabSz="1371600">
              <a:lnSpc>
                <a:spcPct val="90000"/>
              </a:lnSpc>
              <a:spcBef>
                <a:spcPts val="1500"/>
              </a:spcBef>
              <a:spcAft>
                <a:spcPts val="900"/>
              </a:spcAft>
            </a:pPr>
            <a:r>
              <a:rPr lang="en-US" sz="2400" b="1" dirty="0">
                <a:solidFill>
                  <a:srgbClr val="222225"/>
                </a:solidFill>
                <a:latin typeface="Open Sans"/>
              </a:rPr>
              <a:t>A pan-European campaign, run by Civil Society Europe and Social Platform, with the support of CSOs including ECF, calls for:</a:t>
            </a:r>
          </a:p>
          <a:p>
            <a:pPr marL="428625" indent="-428625" defTabSz="1371600">
              <a:lnSpc>
                <a:spcPct val="90000"/>
              </a:lnSpc>
              <a:spcBef>
                <a:spcPts val="1500"/>
              </a:spcBef>
              <a:spcAft>
                <a:spcPts val="900"/>
              </a:spcAft>
              <a:buFont typeface="Arial" panose="020B0604020202020204" pitchFamily="34" charset="0"/>
              <a:buChar char="•"/>
            </a:pPr>
            <a:r>
              <a:rPr lang="en-US" sz="2400" b="1" dirty="0">
                <a:solidFill>
                  <a:srgbClr val="222225"/>
                </a:solidFill>
                <a:latin typeface="Open Sans"/>
              </a:rPr>
              <a:t>European Civil society Strategy</a:t>
            </a:r>
          </a:p>
          <a:p>
            <a:pPr marL="428625" indent="-428625" defTabSz="1371600">
              <a:lnSpc>
                <a:spcPct val="90000"/>
              </a:lnSpc>
              <a:spcBef>
                <a:spcPts val="1500"/>
              </a:spcBef>
              <a:spcAft>
                <a:spcPts val="900"/>
              </a:spcAft>
              <a:buFont typeface="Arial" panose="020B0604020202020204" pitchFamily="34" charset="0"/>
              <a:buChar char="•"/>
            </a:pPr>
            <a:r>
              <a:rPr lang="en-US" sz="2400" b="1" dirty="0">
                <a:solidFill>
                  <a:srgbClr val="222225"/>
                </a:solidFill>
                <a:latin typeface="Open Sans"/>
              </a:rPr>
              <a:t>Civil Dialogue Agreement</a:t>
            </a:r>
          </a:p>
          <a:p>
            <a:pPr defTabSz="1371600">
              <a:lnSpc>
                <a:spcPct val="90000"/>
              </a:lnSpc>
              <a:spcBef>
                <a:spcPts val="1500"/>
              </a:spcBef>
            </a:pPr>
            <a:endParaRPr lang="en-US" sz="2400" b="1" dirty="0">
              <a:solidFill>
                <a:srgbClr val="222225"/>
              </a:solidFill>
              <a:latin typeface="Open Sans"/>
            </a:endParaRPr>
          </a:p>
        </p:txBody>
      </p:sp>
      <p:sp>
        <p:nvSpPr>
          <p:cNvPr id="5" name="Date Placeholder 4">
            <a:extLst>
              <a:ext uri="{FF2B5EF4-FFF2-40B4-BE49-F238E27FC236}">
                <a16:creationId xmlns:a16="http://schemas.microsoft.com/office/drawing/2014/main" id="{F9022172-D7F7-5EF8-63F4-4031C7A4EC1A}"/>
              </a:ext>
            </a:extLst>
          </p:cNvPr>
          <p:cNvSpPr>
            <a:spLocks noGrp="1"/>
          </p:cNvSpPr>
          <p:nvPr>
            <p:ph type="dt" sz="half" idx="10"/>
          </p:nvPr>
        </p:nvSpPr>
        <p:spPr>
          <a:xfrm>
            <a:off x="1257300" y="9534526"/>
            <a:ext cx="4114800" cy="547688"/>
          </a:xfrm>
        </p:spPr>
        <p:txBody>
          <a:bodyPr vert="horz" lIns="137160" tIns="68580" rIns="137160" bIns="68580" rtlCol="0" anchor="ctr">
            <a:normAutofit/>
          </a:bodyPr>
          <a:lstStyle/>
          <a:p>
            <a:pPr defTabSz="1371600">
              <a:spcAft>
                <a:spcPts val="900"/>
              </a:spcAft>
            </a:pPr>
            <a:r>
              <a:rPr lang="fr-FR" dirty="0">
                <a:solidFill>
                  <a:srgbClr val="910F02"/>
                </a:solidFill>
                <a:latin typeface="Open Sans"/>
              </a:rPr>
              <a:t>01/12/2023</a:t>
            </a:r>
            <a:endParaRPr lang="fr-FR">
              <a:solidFill>
                <a:srgbClr val="910F02"/>
              </a:solidFill>
              <a:latin typeface="Open Sans"/>
            </a:endParaRPr>
          </a:p>
        </p:txBody>
      </p:sp>
      <p:sp>
        <p:nvSpPr>
          <p:cNvPr id="6" name="Footer Placeholder 5">
            <a:extLst>
              <a:ext uri="{FF2B5EF4-FFF2-40B4-BE49-F238E27FC236}">
                <a16:creationId xmlns:a16="http://schemas.microsoft.com/office/drawing/2014/main" id="{2783CA73-7906-CB78-E39D-04430D85625A}"/>
              </a:ext>
            </a:extLst>
          </p:cNvPr>
          <p:cNvSpPr>
            <a:spLocks noGrp="1"/>
          </p:cNvSpPr>
          <p:nvPr>
            <p:ph type="ftr" sz="quarter" idx="11"/>
          </p:nvPr>
        </p:nvSpPr>
        <p:spPr>
          <a:xfrm>
            <a:off x="6057900" y="9534526"/>
            <a:ext cx="6172200" cy="547688"/>
          </a:xfrm>
        </p:spPr>
        <p:txBody>
          <a:bodyPr vert="horz" lIns="137160" tIns="68580" rIns="137160" bIns="68580" rtlCol="0" anchor="ctr">
            <a:normAutofit/>
          </a:bodyPr>
          <a:lstStyle/>
          <a:p>
            <a:pPr defTabSz="1371600">
              <a:spcAft>
                <a:spcPts val="900"/>
              </a:spcAft>
            </a:pPr>
            <a:r>
              <a:rPr lang="fr-FR">
                <a:solidFill>
                  <a:srgbClr val="910F02"/>
                </a:solidFill>
                <a:latin typeface="Open Sans"/>
              </a:rPr>
              <a:t>European Civic Forum - 2023</a:t>
            </a:r>
          </a:p>
        </p:txBody>
      </p:sp>
    </p:spTree>
    <p:extLst>
      <p:ext uri="{BB962C8B-B14F-4D97-AF65-F5344CB8AC3E}">
        <p14:creationId xmlns:p14="http://schemas.microsoft.com/office/powerpoint/2010/main" val="2238047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3D6F5-737B-C785-0914-67447EF3083F}"/>
              </a:ext>
            </a:extLst>
          </p:cNvPr>
          <p:cNvSpPr>
            <a:spLocks noGrp="1"/>
          </p:cNvSpPr>
          <p:nvPr>
            <p:ph idx="1"/>
          </p:nvPr>
        </p:nvSpPr>
        <p:spPr>
          <a:xfrm>
            <a:off x="742949" y="1488281"/>
            <a:ext cx="16311473" cy="7310438"/>
          </a:xfrm>
        </p:spPr>
        <p:txBody>
          <a:bodyPr/>
          <a:lstStyle/>
          <a:p>
            <a:pPr marL="0" indent="0" algn="ctr">
              <a:buNone/>
            </a:pPr>
            <a:endParaRPr lang="en-GB" sz="7200" dirty="0">
              <a:solidFill>
                <a:schemeClr val="tx2"/>
              </a:solidFill>
            </a:endParaRPr>
          </a:p>
          <a:p>
            <a:pPr marL="0" indent="0" algn="ctr">
              <a:buNone/>
            </a:pPr>
            <a:r>
              <a:rPr lang="en-GB" sz="7200" dirty="0">
                <a:solidFill>
                  <a:schemeClr val="tx2"/>
                </a:solidFill>
              </a:rPr>
              <a:t>Thank you!</a:t>
            </a:r>
            <a:r>
              <a:rPr lang="en-GB" dirty="0"/>
              <a:t> </a:t>
            </a:r>
            <a:br>
              <a:rPr lang="en-GB" dirty="0"/>
            </a:br>
            <a:br>
              <a:rPr lang="en-GB" dirty="0"/>
            </a:br>
            <a:r>
              <a:rPr lang="en-GB" dirty="0"/>
              <a:t>For more info:</a:t>
            </a:r>
            <a:br>
              <a:rPr lang="en-GB" dirty="0"/>
            </a:br>
            <a:r>
              <a:rPr lang="en-GB" dirty="0"/>
              <a:t>https://civic-forum.eu/</a:t>
            </a:r>
          </a:p>
          <a:p>
            <a:pPr marL="0" indent="0" algn="ctr">
              <a:buNone/>
            </a:pPr>
            <a:r>
              <a:rPr lang="en-GB" dirty="0"/>
              <a:t>www.civicspacewatch.eu</a:t>
            </a:r>
            <a:br>
              <a:rPr lang="en-GB" dirty="0"/>
            </a:br>
            <a:br>
              <a:rPr lang="en-GB" dirty="0"/>
            </a:br>
            <a:r>
              <a:rPr lang="en-GB" dirty="0"/>
              <a:t>anajmowicz@civic-forum.eu</a:t>
            </a:r>
          </a:p>
          <a:p>
            <a:endParaRPr lang="en-GB" dirty="0"/>
          </a:p>
        </p:txBody>
      </p:sp>
      <p:sp>
        <p:nvSpPr>
          <p:cNvPr id="5" name="Date Placeholder 4">
            <a:extLst>
              <a:ext uri="{FF2B5EF4-FFF2-40B4-BE49-F238E27FC236}">
                <a16:creationId xmlns:a16="http://schemas.microsoft.com/office/drawing/2014/main" id="{A8A1DB1C-724D-B606-B979-636B25E4EF59}"/>
              </a:ext>
            </a:extLst>
          </p:cNvPr>
          <p:cNvSpPr>
            <a:spLocks noGrp="1"/>
          </p:cNvSpPr>
          <p:nvPr>
            <p:ph type="dt" sz="half" idx="10"/>
          </p:nvPr>
        </p:nvSpPr>
        <p:spPr/>
        <p:txBody>
          <a:bodyPr/>
          <a:lstStyle/>
          <a:p>
            <a:pPr defTabSz="1371600"/>
            <a:fld id="{3AE42713-53EE-4CAF-A6A2-AA649CBECE30}" type="datetime1">
              <a:rPr lang="fr-FR">
                <a:solidFill>
                  <a:srgbClr val="910F02"/>
                </a:solidFill>
                <a:latin typeface="Open Sans"/>
              </a:rPr>
              <a:pPr defTabSz="1371600"/>
              <a:t>04/03/2024</a:t>
            </a:fld>
            <a:endParaRPr lang="fr-FR">
              <a:solidFill>
                <a:srgbClr val="910F02"/>
              </a:solidFill>
              <a:latin typeface="Open Sans"/>
            </a:endParaRPr>
          </a:p>
        </p:txBody>
      </p:sp>
      <p:sp>
        <p:nvSpPr>
          <p:cNvPr id="6" name="Footer Placeholder 5">
            <a:extLst>
              <a:ext uri="{FF2B5EF4-FFF2-40B4-BE49-F238E27FC236}">
                <a16:creationId xmlns:a16="http://schemas.microsoft.com/office/drawing/2014/main" id="{C1DD0918-5980-70C2-562A-4B14EE24D68F}"/>
              </a:ext>
            </a:extLst>
          </p:cNvPr>
          <p:cNvSpPr>
            <a:spLocks noGrp="1"/>
          </p:cNvSpPr>
          <p:nvPr>
            <p:ph type="ftr" sz="quarter" idx="11"/>
          </p:nvPr>
        </p:nvSpPr>
        <p:spPr/>
        <p:txBody>
          <a:bodyPr/>
          <a:lstStyle/>
          <a:p>
            <a:pPr defTabSz="1371600"/>
            <a:r>
              <a:rPr lang="fr-FR">
                <a:solidFill>
                  <a:srgbClr val="910F02"/>
                </a:solidFill>
                <a:latin typeface="Open Sans"/>
              </a:rPr>
              <a:t>European Civic Forum - 2023</a:t>
            </a:r>
          </a:p>
        </p:txBody>
      </p:sp>
    </p:spTree>
    <p:extLst>
      <p:ext uri="{BB962C8B-B14F-4D97-AF65-F5344CB8AC3E}">
        <p14:creationId xmlns:p14="http://schemas.microsoft.com/office/powerpoint/2010/main" val="4113976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8AEC9-D0A4-676F-CFA7-FEA46BDBBA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7175808-6151-64D9-7DFB-E123AC13FA52}"/>
              </a:ext>
            </a:extLst>
          </p:cNvPr>
          <p:cNvSpPr/>
          <p:nvPr/>
        </p:nvSpPr>
        <p:spPr>
          <a:xfrm>
            <a:off x="0" y="0"/>
            <a:ext cx="19555887" cy="14161159"/>
          </a:xfrm>
          <a:custGeom>
            <a:avLst/>
            <a:gdLst/>
            <a:ahLst/>
            <a:cxnLst/>
            <a:rect l="l" t="t" r="r" b="b"/>
            <a:pathLst>
              <a:path w="19555887" h="14161159">
                <a:moveTo>
                  <a:pt x="0" y="0"/>
                </a:moveTo>
                <a:lnTo>
                  <a:pt x="19555887" y="0"/>
                </a:lnTo>
                <a:lnTo>
                  <a:pt x="19555887" y="14161159"/>
                </a:lnTo>
                <a:lnTo>
                  <a:pt x="0" y="14161159"/>
                </a:lnTo>
                <a:lnTo>
                  <a:pt x="0" y="0"/>
                </a:lnTo>
                <a:close/>
              </a:path>
            </a:pathLst>
          </a:custGeom>
          <a:blipFill>
            <a:blip r:embed="rId2">
              <a:alphaModFix amt="93000"/>
            </a:blip>
            <a:stretch>
              <a:fillRect l="-4293" r="-4293"/>
            </a:stretch>
          </a:blipFill>
        </p:spPr>
        <p:txBody>
          <a:bodyPr/>
          <a:lstStyle/>
          <a:p>
            <a:endParaRPr lang="nl-BE"/>
          </a:p>
        </p:txBody>
      </p:sp>
      <p:sp>
        <p:nvSpPr>
          <p:cNvPr id="3" name="TextBox 14">
            <a:extLst>
              <a:ext uri="{FF2B5EF4-FFF2-40B4-BE49-F238E27FC236}">
                <a16:creationId xmlns:a16="http://schemas.microsoft.com/office/drawing/2014/main" id="{EC9B04EA-38AD-282A-0666-C2E58B5F016D}"/>
              </a:ext>
            </a:extLst>
          </p:cNvPr>
          <p:cNvSpPr txBox="1"/>
          <p:nvPr/>
        </p:nvSpPr>
        <p:spPr>
          <a:xfrm>
            <a:off x="1066800" y="4181698"/>
            <a:ext cx="17068800" cy="1923604"/>
          </a:xfrm>
          <a:prstGeom prst="rect">
            <a:avLst/>
          </a:prstGeom>
        </p:spPr>
        <p:txBody>
          <a:bodyPr wrap="square" lIns="0" tIns="0" rIns="0" bIns="0" rtlCol="0" anchor="t">
            <a:spAutoFit/>
          </a:bodyPr>
          <a:lstStyle/>
          <a:p>
            <a:pPr algn="ctr">
              <a:lnSpc>
                <a:spcPts val="7496"/>
              </a:lnSpc>
            </a:pPr>
            <a:r>
              <a:rPr lang="en-US" sz="7200" dirty="0">
                <a:solidFill>
                  <a:srgbClr val="FFFFFF"/>
                </a:solidFill>
                <a:latin typeface="Gagalin"/>
              </a:rPr>
              <a:t>Current European levers for an effective Civil Society?</a:t>
            </a:r>
          </a:p>
        </p:txBody>
      </p:sp>
      <p:sp>
        <p:nvSpPr>
          <p:cNvPr id="4" name="Tekstvak 3">
            <a:extLst>
              <a:ext uri="{FF2B5EF4-FFF2-40B4-BE49-F238E27FC236}">
                <a16:creationId xmlns:a16="http://schemas.microsoft.com/office/drawing/2014/main" id="{A14C3B59-B7E8-BAAB-9E6B-211F929A03B6}"/>
              </a:ext>
            </a:extLst>
          </p:cNvPr>
          <p:cNvSpPr txBox="1"/>
          <p:nvPr/>
        </p:nvSpPr>
        <p:spPr>
          <a:xfrm>
            <a:off x="914400" y="6896100"/>
            <a:ext cx="18073782" cy="707886"/>
          </a:xfrm>
          <a:prstGeom prst="rect">
            <a:avLst/>
          </a:prstGeom>
          <a:noFill/>
        </p:spPr>
        <p:txBody>
          <a:bodyPr wrap="square" rtlCol="0">
            <a:spAutoFit/>
          </a:bodyPr>
          <a:lstStyle/>
          <a:p>
            <a:pPr algn="ctr"/>
            <a:r>
              <a:rPr lang="nl-BE" sz="4000" dirty="0">
                <a:solidFill>
                  <a:schemeClr val="bg1"/>
                </a:solidFill>
              </a:rPr>
              <a:t>Mathieu De Poorter (president CEDAG)</a:t>
            </a:r>
          </a:p>
        </p:txBody>
      </p:sp>
    </p:spTree>
    <p:extLst>
      <p:ext uri="{BB962C8B-B14F-4D97-AF65-F5344CB8AC3E}">
        <p14:creationId xmlns:p14="http://schemas.microsoft.com/office/powerpoint/2010/main" val="3740403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767587" y="7699668"/>
            <a:ext cx="16377413" cy="1799259"/>
          </a:xfrm>
          <a:prstGeom prst="rect">
            <a:avLst/>
          </a:prstGeom>
          <a:noFill/>
          <a:ln>
            <a:noFill/>
          </a:ln>
        </p:spPr>
        <p:txBody>
          <a:bodyPr spcFirstLastPara="1" wrap="square" lIns="137138" tIns="137138" rIns="137138" bIns="137138" anchor="ctr" anchorCtr="0">
            <a:noAutofit/>
          </a:bodyPr>
          <a:lstStyle/>
          <a:p>
            <a:pPr lvl="0">
              <a:lnSpc>
                <a:spcPct val="100000"/>
              </a:lnSpc>
              <a:buSzPts val="2800"/>
            </a:pPr>
            <a:r>
              <a:rPr lang="en-GB" sz="3600" b="0" dirty="0">
                <a:latin typeface="Calibri" panose="020F0502020204030204" pitchFamily="34" charset="0"/>
                <a:cs typeface="Calibri" panose="020F0502020204030204" pitchFamily="34" charset="0"/>
              </a:rPr>
              <a:t>Mathieu de Poorter, President, CEDAG</a:t>
            </a:r>
            <a:br>
              <a:rPr lang="en-GB" sz="5400" b="0" dirty="0">
                <a:latin typeface="Calibri" panose="020F0502020204030204" pitchFamily="34" charset="0"/>
                <a:cs typeface="Calibri" panose="020F0502020204030204" pitchFamily="34" charset="0"/>
              </a:rPr>
            </a:br>
            <a:r>
              <a:rPr lang="en-GB" sz="2700" b="0" dirty="0">
                <a:latin typeface="Calibri" panose="020F0502020204030204" pitchFamily="34" charset="0"/>
                <a:cs typeface="Calibri" panose="020F0502020204030204" pitchFamily="34" charset="0"/>
              </a:rPr>
              <a:t>1</a:t>
            </a:r>
            <a:r>
              <a:rPr lang="en-GB" sz="2700" b="0" baseline="30000" dirty="0">
                <a:latin typeface="Calibri" panose="020F0502020204030204" pitchFamily="34" charset="0"/>
                <a:cs typeface="Calibri" panose="020F0502020204030204" pitchFamily="34" charset="0"/>
              </a:rPr>
              <a:t>st</a:t>
            </a:r>
            <a:r>
              <a:rPr lang="en-GB" sz="2700" b="0" dirty="0">
                <a:latin typeface="Calibri" panose="020F0502020204030204" pitchFamily="34" charset="0"/>
                <a:cs typeface="Calibri" panose="020F0502020204030204" pitchFamily="34" charset="0"/>
              </a:rPr>
              <a:t> March 2024, Brussels (BE)</a:t>
            </a:r>
            <a:endParaRPr lang="en-GB" b="0" dirty="0">
              <a:solidFill>
                <a:srgbClr val="0070C0"/>
              </a:solidFill>
              <a:latin typeface="Calibri Light" panose="020F0302020204030204" pitchFamily="34" charset="0"/>
              <a:cs typeface="Calibri Light" panose="020F0302020204030204" pitchFamily="34" charset="0"/>
            </a:endParaRPr>
          </a:p>
        </p:txBody>
      </p:sp>
      <p:sp>
        <p:nvSpPr>
          <p:cNvPr id="101" name="Google Shape;101;p1"/>
          <p:cNvSpPr txBox="1"/>
          <p:nvPr/>
        </p:nvSpPr>
        <p:spPr>
          <a:xfrm>
            <a:off x="767588" y="3437470"/>
            <a:ext cx="16377411" cy="2793992"/>
          </a:xfrm>
          <a:prstGeom prst="rect">
            <a:avLst/>
          </a:prstGeom>
          <a:noFill/>
          <a:ln>
            <a:noFill/>
          </a:ln>
        </p:spPr>
        <p:txBody>
          <a:bodyPr spcFirstLastPara="1" wrap="square" lIns="137138" tIns="137138" rIns="137138" bIns="137138" anchor="t" anchorCtr="0">
            <a:noAutofit/>
          </a:bodyPr>
          <a:lstStyle/>
          <a:p>
            <a:pPr algn="ctr" defTabSz="1371600">
              <a:lnSpc>
                <a:spcPct val="200000"/>
              </a:lnSpc>
              <a:buClr>
                <a:srgbClr val="333333"/>
              </a:buClr>
              <a:buSzPts val="2800"/>
            </a:pPr>
            <a:r>
              <a:rPr lang="en-GB" sz="5400" b="1" kern="0" dirty="0">
                <a:solidFill>
                  <a:srgbClr val="0070C0"/>
                </a:solidFill>
                <a:latin typeface="Calibri" panose="020F0502020204030204" pitchFamily="34" charset="0"/>
                <a:ea typeface="Calibri"/>
                <a:cs typeface="Calibri" panose="020F0502020204030204" pitchFamily="34" charset="0"/>
                <a:sym typeface="Calibri"/>
              </a:rPr>
              <a:t>Shrinking space for civil society in Europe conference</a:t>
            </a:r>
            <a:br>
              <a:rPr lang="en-GB" sz="5400" b="1" kern="0" dirty="0">
                <a:solidFill>
                  <a:srgbClr val="0070C0"/>
                </a:solidFill>
                <a:latin typeface="Calibri" panose="020F0502020204030204" pitchFamily="34" charset="0"/>
                <a:ea typeface="Calibri"/>
                <a:cs typeface="Calibri" panose="020F0502020204030204" pitchFamily="34" charset="0"/>
                <a:sym typeface="Calibri"/>
              </a:rPr>
            </a:br>
            <a:r>
              <a:rPr lang="en-US" sz="4200" kern="0" dirty="0">
                <a:solidFill>
                  <a:srgbClr val="0070C0"/>
                </a:solidFill>
                <a:latin typeface="Calibri" panose="020F0502020204030204" pitchFamily="34" charset="0"/>
                <a:ea typeface="Calibri"/>
                <a:cs typeface="Calibri" panose="020F0502020204030204" pitchFamily="34" charset="0"/>
                <a:sym typeface="Calibri"/>
              </a:rPr>
              <a:t>Current European levers for an effective Civil Society?</a:t>
            </a:r>
            <a:endParaRPr sz="5400" kern="0" dirty="0">
              <a:solidFill>
                <a:srgbClr val="0070C0"/>
              </a:solidFill>
              <a:latin typeface="Calibri" panose="020F0502020204030204" pitchFamily="34" charset="0"/>
              <a:ea typeface="Calibri"/>
              <a:cs typeface="Calibri" panose="020F0502020204030204" pitchFamily="34" charset="0"/>
              <a:sym typeface="Arial"/>
            </a:endParaRPr>
          </a:p>
        </p:txBody>
      </p:sp>
      <p:sp>
        <p:nvSpPr>
          <p:cNvPr id="4" name="Rectangle 5">
            <a:extLst>
              <a:ext uri="{FF2B5EF4-FFF2-40B4-BE49-F238E27FC236}">
                <a16:creationId xmlns:a16="http://schemas.microsoft.com/office/drawing/2014/main" id="{98675095-BBC7-4463-AD40-054692FAB487}"/>
              </a:ext>
            </a:extLst>
          </p:cNvPr>
          <p:cNvSpPr>
            <a:spLocks noChangeArrowheads="1"/>
          </p:cNvSpPr>
          <p:nvPr/>
        </p:nvSpPr>
        <p:spPr bwMode="auto">
          <a:xfrm>
            <a:off x="228601" y="340668"/>
            <a:ext cx="2770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defTabSz="1371600">
              <a:buClr>
                <a:srgbClr val="000000"/>
              </a:buClr>
            </a:pPr>
            <a:endParaRPr lang="fr-FR" sz="2100" kern="0">
              <a:solidFill>
                <a:srgbClr val="000000"/>
              </a:solidFill>
              <a:latin typeface="Arial"/>
              <a:cs typeface="Arial"/>
              <a:sym typeface="Arial"/>
            </a:endParaRPr>
          </a:p>
        </p:txBody>
      </p:sp>
      <p:sp>
        <p:nvSpPr>
          <p:cNvPr id="5" name="Rectangle 6">
            <a:extLst>
              <a:ext uri="{FF2B5EF4-FFF2-40B4-BE49-F238E27FC236}">
                <a16:creationId xmlns:a16="http://schemas.microsoft.com/office/drawing/2014/main" id="{458B2D08-4FF2-4058-A95D-2154C4C2B2D6}"/>
              </a:ext>
            </a:extLst>
          </p:cNvPr>
          <p:cNvSpPr>
            <a:spLocks noChangeArrowheads="1"/>
          </p:cNvSpPr>
          <p:nvPr/>
        </p:nvSpPr>
        <p:spPr bwMode="auto">
          <a:xfrm>
            <a:off x="228601" y="683568"/>
            <a:ext cx="2770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defTabSz="1371600">
              <a:buClr>
                <a:srgbClr val="000000"/>
              </a:buClr>
            </a:pPr>
            <a:endParaRPr lang="fr-FR" sz="2100" kern="0">
              <a:solidFill>
                <a:srgbClr val="000000"/>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3BC50-2212-6D39-AA07-C9D3E807FA0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B28BABC-0A2A-883D-DDB3-47ED9F0D0034}"/>
              </a:ext>
            </a:extLst>
          </p:cNvPr>
          <p:cNvSpPr>
            <a:spLocks noGrp="1"/>
          </p:cNvSpPr>
          <p:nvPr>
            <p:ph type="title"/>
          </p:nvPr>
        </p:nvSpPr>
        <p:spPr/>
        <p:txBody>
          <a:bodyPr/>
          <a:lstStyle/>
          <a:p>
            <a:r>
              <a:rPr lang="en-GB" dirty="0"/>
              <a:t>Few words about CEDAG</a:t>
            </a:r>
          </a:p>
        </p:txBody>
      </p:sp>
      <p:sp>
        <p:nvSpPr>
          <p:cNvPr id="4" name="Espace réservé du texte 3">
            <a:extLst>
              <a:ext uri="{FF2B5EF4-FFF2-40B4-BE49-F238E27FC236}">
                <a16:creationId xmlns:a16="http://schemas.microsoft.com/office/drawing/2014/main" id="{2701084F-EF77-85D7-614E-0E23742782CA}"/>
              </a:ext>
            </a:extLst>
          </p:cNvPr>
          <p:cNvSpPr>
            <a:spLocks noGrp="1"/>
          </p:cNvSpPr>
          <p:nvPr>
            <p:ph type="body" idx="1"/>
          </p:nvPr>
        </p:nvSpPr>
        <p:spPr>
          <a:xfrm>
            <a:off x="1582614" y="2041814"/>
            <a:ext cx="16349001" cy="6935933"/>
          </a:xfrm>
        </p:spPr>
        <p:txBody>
          <a:bodyPr/>
          <a:lstStyle/>
          <a:p>
            <a:pPr marL="114300" indent="0">
              <a:lnSpc>
                <a:spcPct val="100000"/>
              </a:lnSpc>
              <a:buClr>
                <a:srgbClr val="1F76BE"/>
              </a:buClr>
              <a:buSzPct val="120000"/>
              <a:buNone/>
            </a:pPr>
            <a:r>
              <a:rPr lang="en-US" sz="3000" dirty="0">
                <a:solidFill>
                  <a:schemeClr val="tx1"/>
                </a:solidFill>
                <a:hlinkClick r:id="rId3"/>
              </a:rPr>
              <a:t>CEDAG</a:t>
            </a:r>
            <a:r>
              <a:rPr lang="en-US" sz="3000" dirty="0">
                <a:solidFill>
                  <a:schemeClr val="tx1"/>
                </a:solidFill>
              </a:rPr>
              <a:t> - European Council for associations of general interest (</a:t>
            </a:r>
            <a:r>
              <a:rPr lang="en-US" sz="3000" i="1" dirty="0" err="1">
                <a:solidFill>
                  <a:schemeClr val="tx1"/>
                </a:solidFill>
              </a:rPr>
              <a:t>Comité</a:t>
            </a:r>
            <a:r>
              <a:rPr lang="en-US" sz="3000" i="1" dirty="0">
                <a:solidFill>
                  <a:schemeClr val="tx1"/>
                </a:solidFill>
              </a:rPr>
              <a:t> </a:t>
            </a:r>
            <a:r>
              <a:rPr lang="en-US" sz="3000" i="1" dirty="0" err="1">
                <a:solidFill>
                  <a:schemeClr val="tx1"/>
                </a:solidFill>
              </a:rPr>
              <a:t>européen</a:t>
            </a:r>
            <a:r>
              <a:rPr lang="en-US" sz="3000" i="1" dirty="0">
                <a:solidFill>
                  <a:schemeClr val="tx1"/>
                </a:solidFill>
              </a:rPr>
              <a:t> des associations </a:t>
            </a:r>
            <a:r>
              <a:rPr lang="en-US" sz="3000" i="1" dirty="0" err="1">
                <a:solidFill>
                  <a:schemeClr val="tx1"/>
                </a:solidFill>
              </a:rPr>
              <a:t>d’intérêt</a:t>
            </a:r>
            <a:r>
              <a:rPr lang="en-US" sz="3000" i="1" dirty="0">
                <a:solidFill>
                  <a:schemeClr val="tx1"/>
                </a:solidFill>
              </a:rPr>
              <a:t> </a:t>
            </a:r>
            <a:r>
              <a:rPr lang="en-US" sz="3000" i="1" dirty="0" err="1">
                <a:solidFill>
                  <a:schemeClr val="tx1"/>
                </a:solidFill>
              </a:rPr>
              <a:t>général</a:t>
            </a:r>
            <a:r>
              <a:rPr lang="en-US" sz="3000" dirty="0">
                <a:solidFill>
                  <a:schemeClr val="tx1"/>
                </a:solidFill>
              </a:rPr>
              <a:t>) : European network that provides a voice for the non-profit sector at the European level on specific issues which are common to all non-profit organizations and associations</a:t>
            </a:r>
          </a:p>
          <a:p>
            <a:pPr marL="114300" indent="0">
              <a:lnSpc>
                <a:spcPct val="100000"/>
              </a:lnSpc>
              <a:buClr>
                <a:srgbClr val="1F76BE"/>
              </a:buClr>
              <a:buSzPct val="120000"/>
              <a:buNone/>
            </a:pPr>
            <a:r>
              <a:rPr lang="en-US" sz="3000" dirty="0">
                <a:solidFill>
                  <a:schemeClr val="tx1"/>
                </a:solidFill>
              </a:rPr>
              <a:t>Objectives</a:t>
            </a:r>
          </a:p>
          <a:p>
            <a:pPr>
              <a:lnSpc>
                <a:spcPct val="100000"/>
              </a:lnSpc>
              <a:spcBef>
                <a:spcPts val="900"/>
              </a:spcBef>
              <a:buClr>
                <a:srgbClr val="1F76BE"/>
              </a:buClr>
              <a:buSzPct val="120000"/>
              <a:buFont typeface="Arial" panose="020B0604020202020204" pitchFamily="34" charset="0"/>
              <a:buChar char="•"/>
            </a:pPr>
            <a:r>
              <a:rPr lang="en-US" sz="2700" dirty="0">
                <a:solidFill>
                  <a:schemeClr val="tx1"/>
                </a:solidFill>
              </a:rPr>
              <a:t>Structure associations in Europe as </a:t>
            </a:r>
            <a:r>
              <a:rPr lang="en-US" sz="2700" b="1" dirty="0">
                <a:solidFill>
                  <a:schemeClr val="tx1"/>
                </a:solidFill>
              </a:rPr>
              <a:t>providers</a:t>
            </a:r>
            <a:r>
              <a:rPr lang="en-US" sz="2700" dirty="0">
                <a:solidFill>
                  <a:schemeClr val="tx1"/>
                </a:solidFill>
              </a:rPr>
              <a:t> of services of general interest and </a:t>
            </a:r>
            <a:r>
              <a:rPr lang="en-US" sz="2700" b="1" dirty="0">
                <a:solidFill>
                  <a:schemeClr val="tx1"/>
                </a:solidFill>
              </a:rPr>
              <a:t>actors of the civil society</a:t>
            </a:r>
          </a:p>
          <a:p>
            <a:pPr>
              <a:lnSpc>
                <a:spcPct val="100000"/>
              </a:lnSpc>
              <a:spcBef>
                <a:spcPts val="900"/>
              </a:spcBef>
              <a:buClr>
                <a:srgbClr val="1F76BE"/>
              </a:buClr>
              <a:buSzPct val="120000"/>
              <a:buFont typeface="Arial" panose="020B0604020202020204" pitchFamily="34" charset="0"/>
              <a:buChar char="•"/>
            </a:pPr>
            <a:r>
              <a:rPr lang="en-US" sz="2700" dirty="0">
                <a:solidFill>
                  <a:schemeClr val="tx1"/>
                </a:solidFill>
              </a:rPr>
              <a:t>Bridge national association with EU institutions on topics such as social economy, social services, EU fundings, the recognition of non-profit </a:t>
            </a:r>
            <a:r>
              <a:rPr lang="en-US" sz="2700" dirty="0" err="1">
                <a:solidFill>
                  <a:schemeClr val="tx1"/>
                </a:solidFill>
              </a:rPr>
              <a:t>organisations</a:t>
            </a:r>
            <a:r>
              <a:rPr lang="en-US" sz="2700" dirty="0">
                <a:solidFill>
                  <a:schemeClr val="tx1"/>
                </a:solidFill>
              </a:rPr>
              <a:t>, the role of associations in civil dialogue and in civil society</a:t>
            </a:r>
          </a:p>
          <a:p>
            <a:pPr marL="114300" lvl="1" indent="0">
              <a:lnSpc>
                <a:spcPct val="100000"/>
              </a:lnSpc>
              <a:spcBef>
                <a:spcPts val="1800"/>
              </a:spcBef>
              <a:buClr>
                <a:srgbClr val="1F76BE"/>
              </a:buClr>
              <a:buSzPct val="120000"/>
              <a:buNone/>
            </a:pPr>
            <a:r>
              <a:rPr lang="en-US" dirty="0">
                <a:solidFill>
                  <a:schemeClr val="tx1"/>
                </a:solidFill>
              </a:rPr>
              <a:t>Means</a:t>
            </a:r>
          </a:p>
          <a:p>
            <a:pPr marL="685800" lvl="1" indent="-571500">
              <a:lnSpc>
                <a:spcPct val="100000"/>
              </a:lnSpc>
              <a:spcBef>
                <a:spcPts val="900"/>
              </a:spcBef>
              <a:buClr>
                <a:srgbClr val="1F76BE"/>
              </a:buClr>
              <a:buSzPct val="120000"/>
              <a:buFont typeface="Arial" panose="020B0604020202020204" pitchFamily="34" charset="0"/>
              <a:buChar char="•"/>
            </a:pPr>
            <a:r>
              <a:rPr lang="en-US" sz="2700" dirty="0">
                <a:solidFill>
                  <a:schemeClr val="tx1"/>
                </a:solidFill>
              </a:rPr>
              <a:t>Membership within the EU</a:t>
            </a:r>
          </a:p>
          <a:p>
            <a:pPr marL="685800" lvl="1" indent="-571500">
              <a:lnSpc>
                <a:spcPct val="100000"/>
              </a:lnSpc>
              <a:spcBef>
                <a:spcPts val="900"/>
              </a:spcBef>
              <a:buClr>
                <a:srgbClr val="1F76BE"/>
              </a:buClr>
              <a:buSzPct val="120000"/>
              <a:buFont typeface="Arial" panose="020B0604020202020204" pitchFamily="34" charset="0"/>
              <a:buChar char="•"/>
            </a:pPr>
            <a:r>
              <a:rPr lang="en-US" sz="2700" dirty="0">
                <a:solidFill>
                  <a:schemeClr val="tx1"/>
                </a:solidFill>
              </a:rPr>
              <a:t>EU projects (e.g. EU fundings)</a:t>
            </a:r>
          </a:p>
          <a:p>
            <a:pPr marL="685800" lvl="1" indent="-571500">
              <a:lnSpc>
                <a:spcPct val="100000"/>
              </a:lnSpc>
              <a:spcBef>
                <a:spcPts val="900"/>
              </a:spcBef>
              <a:buClr>
                <a:srgbClr val="1F76BE"/>
              </a:buClr>
              <a:buSzPct val="120000"/>
              <a:buFont typeface="Arial" panose="020B0604020202020204" pitchFamily="34" charset="0"/>
              <a:buChar char="•"/>
            </a:pPr>
            <a:r>
              <a:rPr lang="en-US" sz="2700" dirty="0">
                <a:solidFill>
                  <a:schemeClr val="tx1"/>
                </a:solidFill>
              </a:rPr>
              <a:t>European mandates : CEDAG is founding member of </a:t>
            </a:r>
            <a:r>
              <a:rPr lang="en-US" sz="2700" dirty="0">
                <a:solidFill>
                  <a:schemeClr val="tx1"/>
                </a:solidFill>
                <a:hlinkClick r:id="rId4"/>
              </a:rPr>
              <a:t>Social Economy Europe </a:t>
            </a:r>
            <a:r>
              <a:rPr lang="en-US" sz="2700" dirty="0">
                <a:solidFill>
                  <a:schemeClr val="tx1"/>
                </a:solidFill>
              </a:rPr>
              <a:t>and of </a:t>
            </a:r>
            <a:r>
              <a:rPr lang="en-US" sz="2700" dirty="0">
                <a:solidFill>
                  <a:schemeClr val="tx1"/>
                </a:solidFill>
                <a:hlinkClick r:id="rId5"/>
              </a:rPr>
              <a:t>Social Services Europe</a:t>
            </a:r>
            <a:r>
              <a:rPr lang="en-US" sz="2700" dirty="0">
                <a:solidFill>
                  <a:schemeClr val="tx1"/>
                </a:solidFill>
              </a:rPr>
              <a:t>, as well as a member of the </a:t>
            </a:r>
            <a:r>
              <a:rPr lang="en-US" sz="2700" dirty="0">
                <a:solidFill>
                  <a:schemeClr val="tx1"/>
                </a:solidFill>
                <a:hlinkClick r:id="rId6"/>
              </a:rPr>
              <a:t>Social Platform</a:t>
            </a:r>
            <a:endParaRPr lang="en-US" sz="2100" dirty="0">
              <a:solidFill>
                <a:schemeClr val="tx1"/>
              </a:solidFill>
            </a:endParaRPr>
          </a:p>
        </p:txBody>
      </p:sp>
    </p:spTree>
    <p:extLst>
      <p:ext uri="{BB962C8B-B14F-4D97-AF65-F5344CB8AC3E}">
        <p14:creationId xmlns:p14="http://schemas.microsoft.com/office/powerpoint/2010/main" val="326739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D6078-7B58-394C-2655-C18F175ED55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3F3AC7-A43C-18FE-067D-D144048EF98F}"/>
              </a:ext>
            </a:extLst>
          </p:cNvPr>
          <p:cNvSpPr>
            <a:spLocks noGrp="1"/>
          </p:cNvSpPr>
          <p:nvPr>
            <p:ph type="title"/>
          </p:nvPr>
        </p:nvSpPr>
        <p:spPr/>
        <p:txBody>
          <a:bodyPr/>
          <a:lstStyle/>
          <a:p>
            <a:r>
              <a:rPr lang="en-GB" dirty="0"/>
              <a:t>What is on the table of the EU ?</a:t>
            </a:r>
          </a:p>
        </p:txBody>
      </p:sp>
      <p:sp>
        <p:nvSpPr>
          <p:cNvPr id="4" name="Espace réservé du texte 3">
            <a:extLst>
              <a:ext uri="{FF2B5EF4-FFF2-40B4-BE49-F238E27FC236}">
                <a16:creationId xmlns:a16="http://schemas.microsoft.com/office/drawing/2014/main" id="{CBDEA37B-2928-6C05-E189-DA30A2B305F5}"/>
              </a:ext>
            </a:extLst>
          </p:cNvPr>
          <p:cNvSpPr>
            <a:spLocks noGrp="1"/>
          </p:cNvSpPr>
          <p:nvPr>
            <p:ph type="body" idx="1"/>
          </p:nvPr>
        </p:nvSpPr>
        <p:spPr>
          <a:xfrm>
            <a:off x="1582614" y="1744134"/>
            <a:ext cx="16349001" cy="7467600"/>
          </a:xfrm>
        </p:spPr>
        <p:txBody>
          <a:bodyPr/>
          <a:lstStyle/>
          <a:p>
            <a:pPr marL="114300" indent="0">
              <a:lnSpc>
                <a:spcPct val="100000"/>
              </a:lnSpc>
              <a:spcBef>
                <a:spcPts val="0"/>
              </a:spcBef>
              <a:buClr>
                <a:srgbClr val="1F76BE"/>
              </a:buClr>
              <a:buSzPct val="120000"/>
              <a:buNone/>
            </a:pPr>
            <a:r>
              <a:rPr lang="en-US" b="1" dirty="0">
                <a:solidFill>
                  <a:schemeClr val="tx1"/>
                </a:solidFill>
              </a:rPr>
              <a:t>Context</a:t>
            </a:r>
          </a:p>
          <a:p>
            <a:pPr indent="-533400">
              <a:lnSpc>
                <a:spcPct val="100000"/>
              </a:lnSpc>
              <a:spcBef>
                <a:spcPts val="45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Geopolitical issues and foreign interferences</a:t>
            </a:r>
          </a:p>
          <a:p>
            <a:pPr indent="-533400">
              <a:lnSpc>
                <a:spcPct val="100000"/>
              </a:lnSpc>
              <a:spcBef>
                <a:spcPts val="45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Suspicion with NGOs/CSOs; e.g. </a:t>
            </a:r>
            <a:r>
              <a:rPr lang="en-US" sz="2700" dirty="0" err="1">
                <a:solidFill>
                  <a:srgbClr val="000000"/>
                </a:solidFill>
                <a:latin typeface="Calibri" panose="020F0502020204030204" pitchFamily="34" charset="0"/>
                <a:cs typeface="Arial" panose="020B0604020202020204" pitchFamily="34" charset="0"/>
              </a:rPr>
              <a:t>Qatargate</a:t>
            </a:r>
            <a:r>
              <a:rPr lang="en-US" sz="2700" dirty="0">
                <a:solidFill>
                  <a:srgbClr val="000000"/>
                </a:solidFill>
                <a:latin typeface="Calibri" panose="020F0502020204030204" pitchFamily="34" charset="0"/>
                <a:cs typeface="Arial" panose="020B0604020202020204" pitchFamily="34" charset="0"/>
              </a:rPr>
              <a:t>, Anti-money laundering Directive &amp; Ultimate Beneficial Owners (UBO) national register, Derisking strategies of Banks with discrimination of associations (BE), etc. </a:t>
            </a:r>
          </a:p>
          <a:p>
            <a:pPr indent="-533400">
              <a:lnSpc>
                <a:spcPct val="100000"/>
              </a:lnSpc>
              <a:spcBef>
                <a:spcPts val="45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87% Europeans consider civil society as important in promoting and protecting democracy and common values (</a:t>
            </a:r>
            <a:r>
              <a:rPr lang="en-US" sz="2700" dirty="0">
                <a:solidFill>
                  <a:srgbClr val="000000"/>
                </a:solidFill>
                <a:latin typeface="Calibri" panose="020F0502020204030204" pitchFamily="34" charset="0"/>
                <a:cs typeface="Arial" panose="020B0604020202020204" pitchFamily="34" charset="0"/>
                <a:hlinkClick r:id="rId3"/>
              </a:rPr>
              <a:t>Eurobarometer</a:t>
            </a:r>
            <a:r>
              <a:rPr lang="en-US" sz="2700" dirty="0">
                <a:solidFill>
                  <a:srgbClr val="000000"/>
                </a:solidFill>
                <a:latin typeface="Calibri" panose="020F0502020204030204" pitchFamily="34" charset="0"/>
                <a:cs typeface="Arial" panose="020B0604020202020204" pitchFamily="34" charset="0"/>
              </a:rPr>
              <a:t>, 2023)</a:t>
            </a:r>
          </a:p>
          <a:p>
            <a:pPr indent="-533400">
              <a:lnSpc>
                <a:spcPct val="100000"/>
              </a:lnSpc>
              <a:spcBef>
                <a:spcPts val="45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Disengagement of citizens’ participation in our democracies vs. Other forms of engagement?</a:t>
            </a:r>
          </a:p>
          <a:p>
            <a:pPr marL="114300" indent="0">
              <a:lnSpc>
                <a:spcPct val="100000"/>
              </a:lnSpc>
              <a:spcBef>
                <a:spcPts val="900"/>
              </a:spcBef>
              <a:buClr>
                <a:srgbClr val="1F76BE"/>
              </a:buClr>
              <a:buSzPct val="120000"/>
              <a:buNone/>
            </a:pPr>
            <a:r>
              <a:rPr lang="en-US" b="1" dirty="0">
                <a:solidFill>
                  <a:schemeClr val="tx1"/>
                </a:solidFill>
              </a:rPr>
              <a:t>Various EU enabling environment framing and support opportunities for CSOs</a:t>
            </a:r>
          </a:p>
          <a:p>
            <a:pPr indent="-533400">
              <a:lnSpc>
                <a:spcPct val="100000"/>
              </a:lnSpc>
              <a:spcBef>
                <a:spcPts val="450"/>
              </a:spcBef>
              <a:buClr>
                <a:srgbClr val="1F76BE"/>
              </a:buClr>
              <a:buSzPts val="2000"/>
              <a:buFont typeface="Arial" panose="020B0604020202020204" pitchFamily="34" charset="0"/>
              <a:buChar char="•"/>
              <a:defRPr/>
            </a:pPr>
            <a:r>
              <a:rPr lang="en-GB" sz="2700" dirty="0">
                <a:solidFill>
                  <a:srgbClr val="000000"/>
                </a:solidFill>
                <a:latin typeface="Calibri" panose="020F0502020204030204" pitchFamily="34" charset="0"/>
                <a:cs typeface="Arial" panose="020B0604020202020204" pitchFamily="34" charset="0"/>
              </a:rPr>
              <a:t>EU Elections : European Democracy Action Plan and the </a:t>
            </a:r>
            <a:r>
              <a:rPr lang="en-GB" sz="2700" u="sng" dirty="0">
                <a:solidFill>
                  <a:srgbClr val="000000"/>
                </a:solidFill>
                <a:latin typeface="Calibri" panose="020F0502020204030204" pitchFamily="34" charset="0"/>
                <a:cs typeface="Arial" panose="020B0604020202020204" pitchFamily="34" charset="0"/>
              </a:rPr>
              <a:t>Defence of Democracy package</a:t>
            </a:r>
            <a:r>
              <a:rPr lang="en-GB" sz="2700" dirty="0">
                <a:solidFill>
                  <a:srgbClr val="000000"/>
                </a:solidFill>
                <a:latin typeface="Calibri" panose="020F0502020204030204" pitchFamily="34" charset="0"/>
                <a:cs typeface="Arial" panose="020B0604020202020204" pitchFamily="34" charset="0"/>
              </a:rPr>
              <a:t>, …</a:t>
            </a:r>
          </a:p>
          <a:p>
            <a:pPr indent="-533400">
              <a:lnSpc>
                <a:spcPct val="100000"/>
              </a:lnSpc>
              <a:spcBef>
                <a:spcPts val="450"/>
              </a:spcBef>
              <a:buClr>
                <a:srgbClr val="1F76BE"/>
              </a:buClr>
              <a:buSzPts val="2000"/>
              <a:buFont typeface="Arial" panose="020B0604020202020204" pitchFamily="34" charset="0"/>
              <a:buChar char="•"/>
              <a:defRPr/>
            </a:pPr>
            <a:r>
              <a:rPr lang="en-GB" sz="2700" dirty="0">
                <a:solidFill>
                  <a:srgbClr val="000000"/>
                </a:solidFill>
                <a:latin typeface="Calibri" panose="020F0502020204030204" pitchFamily="34" charset="0"/>
                <a:cs typeface="Arial" panose="020B0604020202020204" pitchFamily="34" charset="0"/>
              </a:rPr>
              <a:t>Social economy package &amp; Recognition of Non-Profit Organisations (NPOs): EC Action plan with Council Recommendation on social economy framework condition &amp; </a:t>
            </a:r>
            <a:r>
              <a:rPr lang="en-GB" sz="2700" u="sng" dirty="0">
                <a:solidFill>
                  <a:srgbClr val="000000"/>
                </a:solidFill>
                <a:latin typeface="Calibri" panose="020F0502020204030204" pitchFamily="34" charset="0"/>
                <a:cs typeface="Arial" panose="020B0604020202020204" pitchFamily="34" charset="0"/>
              </a:rPr>
              <a:t>Directive on European cross-border associations </a:t>
            </a:r>
            <a:r>
              <a:rPr lang="en-GB" sz="2700" dirty="0">
                <a:solidFill>
                  <a:srgbClr val="000000"/>
                </a:solidFill>
                <a:latin typeface="Calibri" panose="020F0502020204030204" pitchFamily="34" charset="0"/>
                <a:cs typeface="Arial" panose="020B0604020202020204" pitchFamily="34" charset="0"/>
              </a:rPr>
              <a:t>(ECBA), …</a:t>
            </a:r>
          </a:p>
          <a:p>
            <a:pPr indent="-533400">
              <a:lnSpc>
                <a:spcPct val="100000"/>
              </a:lnSpc>
              <a:spcBef>
                <a:spcPts val="450"/>
              </a:spcBef>
              <a:buClr>
                <a:srgbClr val="1F76BE"/>
              </a:buClr>
              <a:buSzPts val="2000"/>
              <a:buFont typeface="Arial" panose="020B0604020202020204" pitchFamily="34" charset="0"/>
              <a:buChar char="•"/>
              <a:defRPr/>
            </a:pPr>
            <a:r>
              <a:rPr lang="en-GB" sz="2700" dirty="0">
                <a:solidFill>
                  <a:srgbClr val="000000"/>
                </a:solidFill>
                <a:latin typeface="Calibri" panose="020F0502020204030204" pitchFamily="34" charset="0"/>
                <a:cs typeface="Arial" panose="020B0604020202020204" pitchFamily="34" charset="0"/>
              </a:rPr>
              <a:t>Territorial cooperation: </a:t>
            </a:r>
            <a:r>
              <a:rPr lang="en-GB" sz="2700" dirty="0">
                <a:solidFill>
                  <a:srgbClr val="000000"/>
                </a:solidFill>
                <a:latin typeface="Calibri" panose="020F0502020204030204" pitchFamily="34" charset="0"/>
                <a:cs typeface="Arial" panose="020B0604020202020204" pitchFamily="34" charset="0"/>
                <a:hlinkClick r:id="rId4"/>
              </a:rPr>
              <a:t>Macro Regional Strategies</a:t>
            </a:r>
            <a:r>
              <a:rPr lang="en-GB" sz="2700" dirty="0">
                <a:solidFill>
                  <a:srgbClr val="000000"/>
                </a:solidFill>
                <a:latin typeface="Calibri" panose="020F0502020204030204" pitchFamily="34" charset="0"/>
                <a:cs typeface="Arial" panose="020B0604020202020204" pitchFamily="34" charset="0"/>
              </a:rPr>
              <a:t>, …</a:t>
            </a:r>
          </a:p>
          <a:p>
            <a:pPr indent="-533400">
              <a:lnSpc>
                <a:spcPct val="100000"/>
              </a:lnSpc>
              <a:spcBef>
                <a:spcPts val="450"/>
              </a:spcBef>
              <a:buClr>
                <a:srgbClr val="1F76BE"/>
              </a:buClr>
              <a:buSzPts val="2000"/>
              <a:buFont typeface="Arial" panose="020B0604020202020204" pitchFamily="34" charset="0"/>
              <a:buChar char="•"/>
              <a:defRPr/>
            </a:pPr>
            <a:r>
              <a:rPr lang="en-GB" sz="2700" dirty="0">
                <a:solidFill>
                  <a:srgbClr val="000000"/>
                </a:solidFill>
                <a:latin typeface="Calibri" panose="020F0502020204030204" pitchFamily="34" charset="0"/>
                <a:cs typeface="Arial" panose="020B0604020202020204" pitchFamily="34" charset="0"/>
              </a:rPr>
              <a:t>Youth: </a:t>
            </a:r>
            <a:r>
              <a:rPr lang="en-GB" sz="2700" dirty="0">
                <a:solidFill>
                  <a:srgbClr val="000000"/>
                </a:solidFill>
                <a:latin typeface="Calibri" panose="020F0502020204030204" pitchFamily="34" charset="0"/>
                <a:cs typeface="Arial" panose="020B0604020202020204" pitchFamily="34" charset="0"/>
                <a:hlinkClick r:id="rId5"/>
              </a:rPr>
              <a:t>EU Youth Strategy</a:t>
            </a:r>
            <a:r>
              <a:rPr lang="en-GB" sz="2700" dirty="0">
                <a:solidFill>
                  <a:srgbClr val="000000"/>
                </a:solidFill>
                <a:latin typeface="Calibri" panose="020F0502020204030204" pitchFamily="34" charset="0"/>
                <a:cs typeface="Arial" panose="020B0604020202020204" pitchFamily="34" charset="0"/>
              </a:rPr>
              <a:t> &amp; the European Youth Week 2024, … </a:t>
            </a:r>
          </a:p>
          <a:p>
            <a:pPr indent="-533400">
              <a:lnSpc>
                <a:spcPct val="100000"/>
              </a:lnSpc>
              <a:spcBef>
                <a:spcPts val="450"/>
              </a:spcBef>
              <a:buClr>
                <a:srgbClr val="1F76BE"/>
              </a:buClr>
              <a:buSzPts val="2000"/>
              <a:buFont typeface="Arial" panose="020B0604020202020204" pitchFamily="34" charset="0"/>
              <a:buChar char="•"/>
              <a:defRPr/>
            </a:pPr>
            <a:r>
              <a:rPr lang="en-GB" sz="2700" dirty="0">
                <a:solidFill>
                  <a:srgbClr val="000000"/>
                </a:solidFill>
                <a:latin typeface="Calibri" panose="020F0502020204030204" pitchFamily="34" charset="0"/>
                <a:cs typeface="Arial" panose="020B0604020202020204" pitchFamily="34" charset="0"/>
              </a:rPr>
              <a:t>Fundings: </a:t>
            </a:r>
            <a:r>
              <a:rPr lang="en-US" sz="2700" dirty="0">
                <a:solidFill>
                  <a:srgbClr val="000000"/>
                </a:solidFill>
                <a:latin typeface="Calibri" panose="020F0502020204030204" pitchFamily="34" charset="0"/>
                <a:cs typeface="Arial" panose="020B0604020202020204" pitchFamily="34" charset="0"/>
              </a:rPr>
              <a:t>Citizens, Equality, Rights and Values (</a:t>
            </a:r>
            <a:r>
              <a:rPr lang="en-US" sz="2700" dirty="0">
                <a:solidFill>
                  <a:srgbClr val="000000"/>
                </a:solidFill>
                <a:latin typeface="Calibri" panose="020F0502020204030204" pitchFamily="34" charset="0"/>
                <a:cs typeface="Arial" panose="020B0604020202020204" pitchFamily="34" charset="0"/>
                <a:hlinkClick r:id="rId6"/>
              </a:rPr>
              <a:t>CERV</a:t>
            </a:r>
            <a:r>
              <a:rPr lang="en-US" sz="2700" dirty="0">
                <a:solidFill>
                  <a:srgbClr val="000000"/>
                </a:solidFill>
                <a:latin typeface="Calibri" panose="020F0502020204030204" pitchFamily="34" charset="0"/>
                <a:cs typeface="Arial" panose="020B0604020202020204" pitchFamily="34" charset="0"/>
              </a:rPr>
              <a:t>) </a:t>
            </a:r>
            <a:r>
              <a:rPr lang="en-US" sz="2700" dirty="0" err="1">
                <a:solidFill>
                  <a:srgbClr val="000000"/>
                </a:solidFill>
                <a:latin typeface="Calibri" panose="020F0502020204030204" pitchFamily="34" charset="0"/>
                <a:cs typeface="Arial" panose="020B0604020202020204" pitchFamily="34" charset="0"/>
              </a:rPr>
              <a:t>programme</a:t>
            </a:r>
            <a:r>
              <a:rPr lang="en-US" sz="2700" dirty="0">
                <a:solidFill>
                  <a:srgbClr val="000000"/>
                </a:solidFill>
                <a:latin typeface="Calibri" panose="020F0502020204030204" pitchFamily="34" charset="0"/>
                <a:cs typeface="Arial" panose="020B0604020202020204" pitchFamily="34" charset="0"/>
              </a:rPr>
              <a:t>, </a:t>
            </a:r>
            <a:r>
              <a:rPr lang="en-US" sz="2700" dirty="0">
                <a:solidFill>
                  <a:srgbClr val="000000"/>
                </a:solidFill>
                <a:latin typeface="Calibri" panose="020F0502020204030204" pitchFamily="34" charset="0"/>
                <a:cs typeface="Arial" panose="020B0604020202020204" pitchFamily="34" charset="0"/>
                <a:hlinkClick r:id="rId7"/>
              </a:rPr>
              <a:t>Interreg</a:t>
            </a:r>
            <a:r>
              <a:rPr lang="en-US" sz="2700" dirty="0">
                <a:solidFill>
                  <a:srgbClr val="000000"/>
                </a:solidFill>
                <a:latin typeface="Calibri" panose="020F0502020204030204" pitchFamily="34" charset="0"/>
                <a:cs typeface="Arial" panose="020B0604020202020204" pitchFamily="34" charset="0"/>
              </a:rPr>
              <a:t>, </a:t>
            </a:r>
            <a:r>
              <a:rPr lang="en-US" sz="2700" dirty="0">
                <a:solidFill>
                  <a:srgbClr val="000000"/>
                </a:solidFill>
                <a:latin typeface="Calibri" panose="020F0502020204030204" pitchFamily="34" charset="0"/>
                <a:cs typeface="Arial" panose="020B0604020202020204" pitchFamily="34" charset="0"/>
                <a:hlinkClick r:id="rId8"/>
              </a:rPr>
              <a:t>Erasmus+</a:t>
            </a:r>
            <a:r>
              <a:rPr lang="en-US" sz="2700" dirty="0">
                <a:solidFill>
                  <a:srgbClr val="000000"/>
                </a:solidFill>
                <a:latin typeface="Calibri" panose="020F0502020204030204" pitchFamily="34" charset="0"/>
                <a:cs typeface="Arial" panose="020B0604020202020204" pitchFamily="34" charset="0"/>
              </a:rPr>
              <a:t>, </a:t>
            </a:r>
            <a:r>
              <a:rPr lang="en-US" sz="2700" dirty="0">
                <a:solidFill>
                  <a:srgbClr val="000000"/>
                </a:solidFill>
                <a:latin typeface="Calibri" panose="020F0502020204030204" pitchFamily="34" charset="0"/>
                <a:cs typeface="Arial" panose="020B0604020202020204" pitchFamily="34" charset="0"/>
                <a:hlinkClick r:id="rId9"/>
              </a:rPr>
              <a:t>Creative Europe</a:t>
            </a:r>
            <a:r>
              <a:rPr lang="en-US" sz="2700" dirty="0">
                <a:solidFill>
                  <a:srgbClr val="000000"/>
                </a:solidFill>
                <a:latin typeface="Calibri" panose="020F0502020204030204" pitchFamily="34" charset="0"/>
                <a:cs typeface="Arial" panose="020B0604020202020204" pitchFamily="34" charset="0"/>
              </a:rPr>
              <a:t>, etc.</a:t>
            </a:r>
            <a:endParaRPr lang="en-GB" sz="2700" dirty="0">
              <a:solidFill>
                <a:srgbClr val="000000"/>
              </a:solidFill>
              <a:latin typeface="Calibri" panose="020F0502020204030204" pitchFamily="34" charset="0"/>
              <a:cs typeface="Arial" panose="020B0604020202020204" pitchFamily="34" charset="0"/>
            </a:endParaRPr>
          </a:p>
          <a:p>
            <a:pPr indent="-533400">
              <a:lnSpc>
                <a:spcPct val="100000"/>
              </a:lnSpc>
              <a:spcBef>
                <a:spcPts val="900"/>
              </a:spcBef>
              <a:buClr>
                <a:srgbClr val="1F76BE"/>
              </a:buClr>
              <a:buSzPts val="2000"/>
              <a:buFont typeface="Arial" panose="020B0604020202020204" pitchFamily="34" charset="0"/>
              <a:buChar char="•"/>
              <a:defRPr/>
            </a:pPr>
            <a:endParaRPr lang="en-GB" sz="2700" dirty="0">
              <a:solidFill>
                <a:srgbClr val="000000"/>
              </a:solidFill>
              <a:latin typeface="Calibri" panose="020F0502020204030204" pitchFamily="34" charset="0"/>
              <a:cs typeface="Arial" panose="020B0604020202020204" pitchFamily="34" charset="0"/>
            </a:endParaRPr>
          </a:p>
          <a:p>
            <a:pPr indent="-533400">
              <a:lnSpc>
                <a:spcPct val="100000"/>
              </a:lnSpc>
              <a:spcBef>
                <a:spcPts val="900"/>
              </a:spcBef>
              <a:buClr>
                <a:srgbClr val="1F76BE"/>
              </a:buClr>
              <a:buSzPts val="2000"/>
              <a:buFont typeface="Arial" panose="020B0604020202020204" pitchFamily="34" charset="0"/>
              <a:buChar char="•"/>
              <a:defRPr/>
            </a:pPr>
            <a:endParaRPr lang="en-GB" sz="2700" dirty="0">
              <a:solidFill>
                <a:srgbClr val="000000"/>
              </a:solidFill>
              <a:latin typeface="Calibri" panose="020F0502020204030204" pitchFamily="34" charset="0"/>
              <a:cs typeface="Arial" panose="020B0604020202020204" pitchFamily="34" charset="0"/>
            </a:endParaRPr>
          </a:p>
          <a:p>
            <a:pPr indent="-533400">
              <a:lnSpc>
                <a:spcPct val="100000"/>
              </a:lnSpc>
              <a:spcBef>
                <a:spcPts val="900"/>
              </a:spcBef>
              <a:buClr>
                <a:srgbClr val="1F76BE"/>
              </a:buClr>
              <a:buSzPts val="2000"/>
              <a:buFont typeface="Arial" panose="020B0604020202020204" pitchFamily="34" charset="0"/>
              <a:buChar char="•"/>
              <a:defRPr/>
            </a:pPr>
            <a:endParaRPr lang="en-GB" sz="2700" dirty="0">
              <a:solidFill>
                <a:srgbClr val="000000"/>
              </a:solidFill>
              <a:latin typeface="Calibri" panose="020F0502020204030204" pitchFamily="34" charset="0"/>
              <a:cs typeface="Arial" panose="020B0604020202020204" pitchFamily="34" charset="0"/>
            </a:endParaRPr>
          </a:p>
          <a:p>
            <a:pPr indent="-533400">
              <a:lnSpc>
                <a:spcPct val="100000"/>
              </a:lnSpc>
              <a:spcBef>
                <a:spcPts val="900"/>
              </a:spcBef>
              <a:buClr>
                <a:srgbClr val="1F76BE"/>
              </a:buClr>
              <a:buSzPts val="2000"/>
              <a:buFont typeface="Arial" panose="020B0604020202020204" pitchFamily="34" charset="0"/>
              <a:buChar char="•"/>
              <a:defRPr/>
            </a:pPr>
            <a:endParaRPr lang="en-GB" sz="27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713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464B-EAD1-06D7-878E-E89CAFC3CEE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66AA8F-4758-F130-584B-622E1A8F692D}"/>
              </a:ext>
            </a:extLst>
          </p:cNvPr>
          <p:cNvSpPr>
            <a:spLocks noGrp="1"/>
          </p:cNvSpPr>
          <p:nvPr>
            <p:ph type="title"/>
          </p:nvPr>
        </p:nvSpPr>
        <p:spPr>
          <a:xfrm>
            <a:off x="1582614" y="660401"/>
            <a:ext cx="15773400" cy="725712"/>
          </a:xfrm>
        </p:spPr>
        <p:txBody>
          <a:bodyPr/>
          <a:lstStyle/>
          <a:p>
            <a:r>
              <a:rPr lang="en-GB" sz="5400" dirty="0"/>
              <a:t>European Elections – Defence of Democracy Package</a:t>
            </a:r>
          </a:p>
        </p:txBody>
      </p:sp>
      <p:sp>
        <p:nvSpPr>
          <p:cNvPr id="4" name="Espace réservé du texte 3">
            <a:extLst>
              <a:ext uri="{FF2B5EF4-FFF2-40B4-BE49-F238E27FC236}">
                <a16:creationId xmlns:a16="http://schemas.microsoft.com/office/drawing/2014/main" id="{4C032D04-26D5-A0DE-699C-075E5A9D3376}"/>
              </a:ext>
            </a:extLst>
          </p:cNvPr>
          <p:cNvSpPr>
            <a:spLocks noGrp="1"/>
          </p:cNvSpPr>
          <p:nvPr>
            <p:ph type="body" idx="1"/>
          </p:nvPr>
        </p:nvSpPr>
        <p:spPr>
          <a:xfrm>
            <a:off x="1582614" y="1770878"/>
            <a:ext cx="16349001" cy="6935933"/>
          </a:xfrm>
        </p:spPr>
        <p:txBody>
          <a:bodyPr/>
          <a:lstStyle/>
          <a:p>
            <a:pPr marL="152400" indent="0">
              <a:lnSpc>
                <a:spcPct val="100000"/>
              </a:lnSpc>
              <a:spcBef>
                <a:spcPts val="900"/>
              </a:spcBef>
              <a:buClr>
                <a:srgbClr val="1F76BE"/>
              </a:buClr>
              <a:buSzPts val="2000"/>
              <a:buNone/>
              <a:defRPr/>
            </a:pPr>
            <a:r>
              <a:rPr lang="en-GB" sz="3000" dirty="0">
                <a:solidFill>
                  <a:srgbClr val="000000"/>
                </a:solidFill>
                <a:latin typeface="Calibri" panose="020F0502020204030204" pitchFamily="34" charset="0"/>
                <a:cs typeface="Arial" panose="020B0604020202020204" pitchFamily="34" charset="0"/>
              </a:rPr>
              <a:t>EC adoption in December 2023</a:t>
            </a:r>
          </a:p>
          <a:p>
            <a:pPr marL="152400" indent="0">
              <a:lnSpc>
                <a:spcPct val="100000"/>
              </a:lnSpc>
              <a:spcBef>
                <a:spcPts val="900"/>
              </a:spcBef>
              <a:buClr>
                <a:srgbClr val="1F76BE"/>
              </a:buClr>
              <a:buSzPts val="2000"/>
              <a:buNone/>
              <a:defRPr/>
            </a:pPr>
            <a:r>
              <a:rPr lang="en-GB" sz="3000" dirty="0">
                <a:solidFill>
                  <a:srgbClr val="000000"/>
                </a:solidFill>
                <a:latin typeface="Calibri" panose="020F0502020204030204" pitchFamily="34" charset="0"/>
                <a:cs typeface="Arial" panose="020B0604020202020204" pitchFamily="34" charset="0"/>
              </a:rPr>
              <a:t>3 EU instruments: </a:t>
            </a:r>
          </a:p>
          <a:p>
            <a:pPr>
              <a:lnSpc>
                <a:spcPct val="100000"/>
              </a:lnSpc>
              <a:spcBef>
                <a:spcPts val="900"/>
              </a:spcBef>
              <a:buClr>
                <a:srgbClr val="1F76BE"/>
              </a:buClr>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hlinkClick r:id="rId3"/>
              </a:rPr>
              <a:t>Proposal for a Directive establishing </a:t>
            </a:r>
            <a:r>
              <a:rPr lang="en-US" sz="2700" dirty="0" err="1">
                <a:solidFill>
                  <a:srgbClr val="000000"/>
                </a:solidFill>
                <a:latin typeface="Calibri" panose="020F0502020204030204" pitchFamily="34" charset="0"/>
                <a:cs typeface="Arial" panose="020B0604020202020204" pitchFamily="34" charset="0"/>
                <a:hlinkClick r:id="rId3"/>
              </a:rPr>
              <a:t>harmonised</a:t>
            </a:r>
            <a:r>
              <a:rPr lang="en-US" sz="2700" dirty="0">
                <a:solidFill>
                  <a:srgbClr val="000000"/>
                </a:solidFill>
                <a:latin typeface="Calibri" panose="020F0502020204030204" pitchFamily="34" charset="0"/>
                <a:cs typeface="Arial" panose="020B0604020202020204" pitchFamily="34" charset="0"/>
                <a:hlinkClick r:id="rId3"/>
              </a:rPr>
              <a:t> requirements in the internal market on transparency of interest representation carried out on behalf of third countries</a:t>
            </a:r>
            <a:endParaRPr lang="en-US" sz="2700" dirty="0">
              <a:solidFill>
                <a:srgbClr val="000000"/>
              </a:solidFill>
              <a:latin typeface="Calibri" panose="020F0502020204030204" pitchFamily="34" charset="0"/>
              <a:cs typeface="Arial" panose="020B0604020202020204" pitchFamily="34" charset="0"/>
            </a:endParaRPr>
          </a:p>
          <a:p>
            <a:pPr marL="152400" indent="0">
              <a:lnSpc>
                <a:spcPct val="100000"/>
              </a:lnSpc>
              <a:spcBef>
                <a:spcPts val="900"/>
              </a:spcBef>
              <a:buClr>
                <a:srgbClr val="1F76BE"/>
              </a:buClr>
              <a:buSzPts val="2000"/>
              <a:buNone/>
              <a:defRPr/>
            </a:pPr>
            <a:r>
              <a:rPr lang="en-US" sz="2700" dirty="0">
                <a:solidFill>
                  <a:srgbClr val="000000"/>
                </a:solidFill>
                <a:latin typeface="Calibri" panose="020F0502020204030204" pitchFamily="34" charset="0"/>
                <a:cs typeface="Arial" panose="020B0604020202020204" pitchFamily="34" charset="0"/>
              </a:rPr>
              <a:t>Various issues: more registers (!), impacts on funding, administrative burden, golden plating, fees, etc.</a:t>
            </a:r>
            <a:endParaRPr lang="en-GB" sz="2400" dirty="0">
              <a:solidFill>
                <a:srgbClr val="000000"/>
              </a:solidFill>
              <a:latin typeface="Calibri" panose="020F0502020204030204" pitchFamily="34" charset="0"/>
              <a:cs typeface="Arial" panose="020B0604020202020204" pitchFamily="34" charset="0"/>
            </a:endParaRPr>
          </a:p>
          <a:p>
            <a:pPr marL="152400" indent="0">
              <a:lnSpc>
                <a:spcPct val="100000"/>
              </a:lnSpc>
              <a:spcBef>
                <a:spcPts val="900"/>
              </a:spcBef>
              <a:buClr>
                <a:srgbClr val="1F76BE"/>
              </a:buClr>
              <a:buSzPts val="2000"/>
              <a:buNone/>
              <a:defRPr/>
            </a:pPr>
            <a:r>
              <a:rPr lang="en-GB" sz="2700" dirty="0">
                <a:solidFill>
                  <a:srgbClr val="000000"/>
                </a:solidFill>
                <a:latin typeface="Calibri" panose="020F0502020204030204" pitchFamily="34" charset="0"/>
                <a:cs typeface="Arial" panose="020B0604020202020204" pitchFamily="34" charset="0"/>
              </a:rPr>
              <a:t>Positive outcomes: developing civic spaces and citizens’ participation, safeguarding fundamental rights and stigmatisation of CSOs, harmonised transparency requirements, etc.</a:t>
            </a:r>
          </a:p>
          <a:p>
            <a:pPr>
              <a:lnSpc>
                <a:spcPct val="100000"/>
              </a:lnSpc>
              <a:spcBef>
                <a:spcPts val="900"/>
              </a:spcBef>
              <a:buClr>
                <a:srgbClr val="1F76BE"/>
              </a:buClr>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hlinkClick r:id="rId4"/>
              </a:rPr>
              <a:t>Recommendation on inclusive and resilient electoral processes in the Union and enhancing the European nature and efficient conduct of the elections to the European Parliament</a:t>
            </a:r>
            <a:endParaRPr lang="en-US" sz="2700" dirty="0">
              <a:solidFill>
                <a:srgbClr val="000000"/>
              </a:solidFill>
              <a:latin typeface="Calibri" panose="020F0502020204030204" pitchFamily="34" charset="0"/>
              <a:cs typeface="Arial" panose="020B0604020202020204" pitchFamily="34" charset="0"/>
            </a:endParaRPr>
          </a:p>
          <a:p>
            <a:pPr>
              <a:lnSpc>
                <a:spcPct val="100000"/>
              </a:lnSpc>
              <a:spcBef>
                <a:spcPts val="900"/>
              </a:spcBef>
              <a:buClr>
                <a:srgbClr val="1F76BE"/>
              </a:buClr>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hlinkClick r:id="rId5"/>
              </a:rPr>
              <a:t>Recommendation on promoting the engagement and effective participation of citizens and civil society </a:t>
            </a:r>
            <a:r>
              <a:rPr lang="en-US" sz="2700" dirty="0" err="1">
                <a:solidFill>
                  <a:srgbClr val="000000"/>
                </a:solidFill>
                <a:latin typeface="Calibri" panose="020F0502020204030204" pitchFamily="34" charset="0"/>
                <a:cs typeface="Arial" panose="020B0604020202020204" pitchFamily="34" charset="0"/>
                <a:hlinkClick r:id="rId5"/>
              </a:rPr>
              <a:t>organisations</a:t>
            </a:r>
            <a:r>
              <a:rPr lang="en-US" sz="2700" dirty="0">
                <a:solidFill>
                  <a:srgbClr val="000000"/>
                </a:solidFill>
                <a:latin typeface="Calibri" panose="020F0502020204030204" pitchFamily="34" charset="0"/>
                <a:cs typeface="Arial" panose="020B0604020202020204" pitchFamily="34" charset="0"/>
                <a:hlinkClick r:id="rId5"/>
              </a:rPr>
              <a:t> in public policy-making processes</a:t>
            </a:r>
            <a:endParaRPr lang="en-US" sz="2700" dirty="0">
              <a:solidFill>
                <a:srgbClr val="000000"/>
              </a:solidFill>
              <a:latin typeface="Calibri" panose="020F0502020204030204" pitchFamily="34" charset="0"/>
              <a:cs typeface="Arial" panose="020B0604020202020204" pitchFamily="34" charset="0"/>
            </a:endParaRPr>
          </a:p>
          <a:p>
            <a:pPr marL="812007" indent="-697707">
              <a:lnSpc>
                <a:spcPct val="100000"/>
              </a:lnSpc>
              <a:spcBef>
                <a:spcPts val="900"/>
              </a:spcBef>
              <a:buClr>
                <a:srgbClr val="1F76BE"/>
              </a:buClr>
              <a:buNone/>
              <a:defRPr/>
            </a:pPr>
            <a:r>
              <a:rPr lang="en-US" sz="2700" dirty="0">
                <a:solidFill>
                  <a:srgbClr val="000000"/>
                </a:solidFill>
                <a:latin typeface="Calibri" panose="020F0502020204030204" pitchFamily="34" charset="0"/>
                <a:cs typeface="Arial" panose="020B0604020202020204" pitchFamily="34" charset="0"/>
              </a:rPr>
              <a:t>Aim: Promote the participation of citizens and CSOs in public policy-making to help building democratic resilience</a:t>
            </a:r>
          </a:p>
          <a:p>
            <a:pPr marL="114300" indent="0">
              <a:lnSpc>
                <a:spcPct val="100000"/>
              </a:lnSpc>
              <a:spcBef>
                <a:spcPts val="900"/>
              </a:spcBef>
              <a:buClr>
                <a:srgbClr val="1F76BE"/>
              </a:buClr>
              <a:buNone/>
              <a:defRPr/>
            </a:pPr>
            <a:r>
              <a:rPr lang="en-US" sz="2700" dirty="0">
                <a:solidFill>
                  <a:srgbClr val="000000"/>
                </a:solidFill>
                <a:latin typeface="Calibri" panose="020F0502020204030204" pitchFamily="34" charset="0"/>
                <a:cs typeface="Arial" panose="020B0604020202020204" pitchFamily="34" charset="0"/>
              </a:rPr>
              <a:t>Positive outcomes: citizen-led participatory exercises, inclusiveness, accessible digital tools, provision of a safe and enabling environment for CSOs, etc.</a:t>
            </a:r>
          </a:p>
          <a:p>
            <a:pPr indent="-533400">
              <a:lnSpc>
                <a:spcPct val="100000"/>
              </a:lnSpc>
              <a:spcBef>
                <a:spcPts val="900"/>
              </a:spcBef>
              <a:buClr>
                <a:srgbClr val="1F76BE"/>
              </a:buClr>
              <a:buSzPts val="2000"/>
              <a:buFont typeface="Arial" panose="020B0604020202020204" pitchFamily="34" charset="0"/>
              <a:buChar char="•"/>
              <a:defRPr/>
            </a:pPr>
            <a:endParaRPr lang="en-GB" sz="2700" dirty="0">
              <a:solidFill>
                <a:srgbClr val="000000"/>
              </a:solidFill>
              <a:latin typeface="Calibri" panose="020F0502020204030204" pitchFamily="34" charset="0"/>
              <a:cs typeface="Arial" panose="020B0604020202020204" pitchFamily="34" charset="0"/>
            </a:endParaRPr>
          </a:p>
          <a:p>
            <a:pPr indent="-533400">
              <a:lnSpc>
                <a:spcPct val="100000"/>
              </a:lnSpc>
              <a:spcBef>
                <a:spcPts val="900"/>
              </a:spcBef>
              <a:buClr>
                <a:srgbClr val="1F76BE"/>
              </a:buClr>
              <a:buSzPts val="2000"/>
              <a:buFont typeface="Arial" panose="020B0604020202020204" pitchFamily="34" charset="0"/>
              <a:buChar char="•"/>
              <a:defRPr/>
            </a:pPr>
            <a:endParaRPr lang="en-GB" sz="27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81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6896C-A6E2-A622-81EF-01CB262968D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B3265A-E7E9-675E-8199-F4D85DCFBB71}"/>
              </a:ext>
            </a:extLst>
          </p:cNvPr>
          <p:cNvSpPr/>
          <p:nvPr/>
        </p:nvSpPr>
        <p:spPr>
          <a:xfrm>
            <a:off x="0" y="0"/>
            <a:ext cx="19555887" cy="14161159"/>
          </a:xfrm>
          <a:custGeom>
            <a:avLst/>
            <a:gdLst/>
            <a:ahLst/>
            <a:cxnLst/>
            <a:rect l="l" t="t" r="r" b="b"/>
            <a:pathLst>
              <a:path w="19555887" h="14161159">
                <a:moveTo>
                  <a:pt x="0" y="0"/>
                </a:moveTo>
                <a:lnTo>
                  <a:pt x="19555887" y="0"/>
                </a:lnTo>
                <a:lnTo>
                  <a:pt x="19555887" y="14161159"/>
                </a:lnTo>
                <a:lnTo>
                  <a:pt x="0" y="14161159"/>
                </a:lnTo>
                <a:lnTo>
                  <a:pt x="0" y="0"/>
                </a:lnTo>
                <a:close/>
              </a:path>
            </a:pathLst>
          </a:custGeom>
          <a:blipFill>
            <a:blip r:embed="rId2">
              <a:alphaModFix amt="93000"/>
            </a:blip>
            <a:stretch>
              <a:fillRect l="-4293" r="-4293"/>
            </a:stretch>
          </a:blipFill>
        </p:spPr>
        <p:txBody>
          <a:bodyPr/>
          <a:lstStyle/>
          <a:p>
            <a:endParaRPr lang="nl-BE"/>
          </a:p>
        </p:txBody>
      </p:sp>
      <p:sp>
        <p:nvSpPr>
          <p:cNvPr id="3" name="TextBox 14">
            <a:extLst>
              <a:ext uri="{FF2B5EF4-FFF2-40B4-BE49-F238E27FC236}">
                <a16:creationId xmlns:a16="http://schemas.microsoft.com/office/drawing/2014/main" id="{1C32C7BA-5331-0880-9AA2-4B66CDCBD08C}"/>
              </a:ext>
            </a:extLst>
          </p:cNvPr>
          <p:cNvSpPr txBox="1"/>
          <p:nvPr/>
        </p:nvSpPr>
        <p:spPr>
          <a:xfrm>
            <a:off x="1828800" y="876300"/>
            <a:ext cx="12721078" cy="961802"/>
          </a:xfrm>
          <a:prstGeom prst="rect">
            <a:avLst/>
          </a:prstGeom>
        </p:spPr>
        <p:txBody>
          <a:bodyPr lIns="0" tIns="0" rIns="0" bIns="0" rtlCol="0" anchor="t">
            <a:spAutoFit/>
          </a:bodyPr>
          <a:lstStyle/>
          <a:p>
            <a:pPr>
              <a:lnSpc>
                <a:spcPts val="7496"/>
              </a:lnSpc>
            </a:pPr>
            <a:r>
              <a:rPr lang="en-US" sz="7200" dirty="0" err="1">
                <a:solidFill>
                  <a:srgbClr val="FFFFFF"/>
                </a:solidFill>
                <a:latin typeface="Gagalin"/>
              </a:rPr>
              <a:t>programma</a:t>
            </a:r>
            <a:endParaRPr lang="en-US" sz="7200" dirty="0">
              <a:solidFill>
                <a:srgbClr val="FFFFFF"/>
              </a:solidFill>
              <a:latin typeface="Gagalin"/>
            </a:endParaRPr>
          </a:p>
        </p:txBody>
      </p:sp>
      <p:sp>
        <p:nvSpPr>
          <p:cNvPr id="4" name="Tekstvak 3">
            <a:extLst>
              <a:ext uri="{FF2B5EF4-FFF2-40B4-BE49-F238E27FC236}">
                <a16:creationId xmlns:a16="http://schemas.microsoft.com/office/drawing/2014/main" id="{E55D169B-C59E-F0CB-D9A8-4DB9964DFB20}"/>
              </a:ext>
            </a:extLst>
          </p:cNvPr>
          <p:cNvSpPr txBox="1"/>
          <p:nvPr/>
        </p:nvSpPr>
        <p:spPr>
          <a:xfrm>
            <a:off x="1676400" y="1943100"/>
            <a:ext cx="18073782" cy="9325630"/>
          </a:xfrm>
          <a:prstGeom prst="rect">
            <a:avLst/>
          </a:prstGeom>
          <a:noFill/>
        </p:spPr>
        <p:txBody>
          <a:bodyPr wrap="square" rtlCol="0">
            <a:spAutoFit/>
          </a:bodyPr>
          <a:lstStyle/>
          <a:p>
            <a:r>
              <a:rPr lang="nl-BE" sz="4000" b="1" dirty="0">
                <a:solidFill>
                  <a:schemeClr val="bg1"/>
                </a:solidFill>
              </a:rPr>
              <a:t>10u – Krimpt de ruimte voor het middenveld in Vlaanderen?</a:t>
            </a:r>
          </a:p>
          <a:p>
            <a:r>
              <a:rPr lang="nl-BE" sz="4000" dirty="0">
                <a:solidFill>
                  <a:schemeClr val="bg1"/>
                </a:solidFill>
              </a:rPr>
              <a:t>Stijn Oosterlynck (UA)</a:t>
            </a:r>
          </a:p>
          <a:p>
            <a:endParaRPr lang="nl-BE" sz="4000" dirty="0">
              <a:solidFill>
                <a:schemeClr val="bg1"/>
              </a:solidFill>
            </a:endParaRPr>
          </a:p>
          <a:p>
            <a:r>
              <a:rPr lang="nl-BE" sz="4000" b="1" dirty="0">
                <a:solidFill>
                  <a:schemeClr val="bg1"/>
                </a:solidFill>
              </a:rPr>
              <a:t>10u30 – </a:t>
            </a:r>
            <a:r>
              <a:rPr lang="nl-BE" sz="4000" b="1" dirty="0" err="1">
                <a:solidFill>
                  <a:schemeClr val="bg1"/>
                </a:solidFill>
              </a:rPr>
              <a:t>Key</a:t>
            </a:r>
            <a:r>
              <a:rPr lang="nl-BE" sz="4000" b="1" dirty="0">
                <a:solidFill>
                  <a:schemeClr val="bg1"/>
                </a:solidFill>
              </a:rPr>
              <a:t> trends in </a:t>
            </a:r>
            <a:r>
              <a:rPr lang="nl-BE" sz="4000" b="1" dirty="0" err="1">
                <a:solidFill>
                  <a:schemeClr val="bg1"/>
                </a:solidFill>
              </a:rPr>
              <a:t>civic</a:t>
            </a:r>
            <a:r>
              <a:rPr lang="nl-BE" sz="4000" b="1" dirty="0">
                <a:solidFill>
                  <a:schemeClr val="bg1"/>
                </a:solidFill>
              </a:rPr>
              <a:t> </a:t>
            </a:r>
            <a:r>
              <a:rPr lang="nl-BE" sz="4000" b="1" dirty="0" err="1">
                <a:solidFill>
                  <a:schemeClr val="bg1"/>
                </a:solidFill>
              </a:rPr>
              <a:t>space</a:t>
            </a:r>
            <a:r>
              <a:rPr lang="nl-BE" sz="4000" b="1" dirty="0">
                <a:solidFill>
                  <a:schemeClr val="bg1"/>
                </a:solidFill>
              </a:rPr>
              <a:t> in Europe</a:t>
            </a:r>
          </a:p>
          <a:p>
            <a:r>
              <a:rPr lang="nl-BE" sz="4000" dirty="0">
                <a:solidFill>
                  <a:schemeClr val="bg1"/>
                </a:solidFill>
              </a:rPr>
              <a:t>Alexandrina </a:t>
            </a:r>
            <a:r>
              <a:rPr lang="nl-BE" sz="4000" dirty="0" err="1">
                <a:solidFill>
                  <a:schemeClr val="bg1"/>
                </a:solidFill>
              </a:rPr>
              <a:t>Najmowicz</a:t>
            </a:r>
            <a:r>
              <a:rPr lang="nl-BE" sz="4000" dirty="0">
                <a:solidFill>
                  <a:schemeClr val="bg1"/>
                </a:solidFill>
              </a:rPr>
              <a:t> (Secretaris-generaal van European </a:t>
            </a:r>
            <a:r>
              <a:rPr lang="nl-BE" sz="4000" dirty="0" err="1">
                <a:solidFill>
                  <a:schemeClr val="bg1"/>
                </a:solidFill>
              </a:rPr>
              <a:t>Civic</a:t>
            </a:r>
            <a:r>
              <a:rPr lang="nl-BE" sz="4000" dirty="0">
                <a:solidFill>
                  <a:schemeClr val="bg1"/>
                </a:solidFill>
              </a:rPr>
              <a:t> Forum)</a:t>
            </a:r>
          </a:p>
          <a:p>
            <a:endParaRPr lang="nl-BE" sz="4000" dirty="0">
              <a:solidFill>
                <a:schemeClr val="bg1"/>
              </a:solidFill>
            </a:endParaRPr>
          </a:p>
          <a:p>
            <a:r>
              <a:rPr lang="nl-BE" sz="4000" b="1" dirty="0">
                <a:solidFill>
                  <a:schemeClr val="bg1"/>
                </a:solidFill>
              </a:rPr>
              <a:t>11u00 - </a:t>
            </a:r>
            <a:r>
              <a:rPr lang="en-US" sz="4000" b="1" dirty="0">
                <a:solidFill>
                  <a:schemeClr val="bg1"/>
                </a:solidFill>
              </a:rPr>
              <a:t>Current European levers for an effective Civil Society?</a:t>
            </a:r>
          </a:p>
          <a:p>
            <a:r>
              <a:rPr lang="nl-BE" sz="4000" dirty="0">
                <a:solidFill>
                  <a:schemeClr val="bg1"/>
                </a:solidFill>
              </a:rPr>
              <a:t>Mathieu De Poorter (president CEDAG)</a:t>
            </a:r>
          </a:p>
          <a:p>
            <a:endParaRPr lang="nl-BE" sz="4000" dirty="0">
              <a:solidFill>
                <a:schemeClr val="bg1"/>
              </a:solidFill>
            </a:endParaRPr>
          </a:p>
          <a:p>
            <a:r>
              <a:rPr lang="nl-BE" sz="4000" dirty="0">
                <a:solidFill>
                  <a:schemeClr val="bg1"/>
                </a:solidFill>
              </a:rPr>
              <a:t>pauze</a:t>
            </a:r>
          </a:p>
          <a:p>
            <a:endParaRPr lang="nl-BE" sz="4000" dirty="0">
              <a:solidFill>
                <a:schemeClr val="bg1"/>
              </a:solidFill>
            </a:endParaRPr>
          </a:p>
          <a:p>
            <a:r>
              <a:rPr lang="nl-BE" sz="4000" b="1" dirty="0">
                <a:solidFill>
                  <a:schemeClr val="bg1"/>
                </a:solidFill>
              </a:rPr>
              <a:t>11u45 - Politieke reflectie</a:t>
            </a:r>
          </a:p>
          <a:p>
            <a:r>
              <a:rPr lang="nl-BE" sz="4000" dirty="0">
                <a:solidFill>
                  <a:schemeClr val="bg1"/>
                </a:solidFill>
              </a:rPr>
              <a:t>Kathleen Van Brempt (Vooruit), Thomas Jans (Groen) en Liesbet Sommen (</a:t>
            </a:r>
            <a:r>
              <a:rPr lang="nl-BE" sz="4000" dirty="0" err="1">
                <a:solidFill>
                  <a:schemeClr val="bg1"/>
                </a:solidFill>
              </a:rPr>
              <a:t>cd&amp;v</a:t>
            </a:r>
            <a:r>
              <a:rPr lang="nl-BE" sz="4000" dirty="0">
                <a:solidFill>
                  <a:schemeClr val="bg1"/>
                </a:solidFill>
              </a:rPr>
              <a:t>)</a:t>
            </a:r>
          </a:p>
          <a:p>
            <a:endParaRPr lang="nl-BE" sz="4000" dirty="0">
              <a:solidFill>
                <a:schemeClr val="bg1"/>
              </a:solidFill>
            </a:endParaRPr>
          </a:p>
          <a:p>
            <a:r>
              <a:rPr lang="nl-BE" sz="4000" dirty="0">
                <a:solidFill>
                  <a:schemeClr val="bg1"/>
                </a:solidFill>
              </a:rPr>
              <a:t>12u30 - Broodjeslunch</a:t>
            </a:r>
          </a:p>
        </p:txBody>
      </p:sp>
    </p:spTree>
    <p:extLst>
      <p:ext uri="{BB962C8B-B14F-4D97-AF65-F5344CB8AC3E}">
        <p14:creationId xmlns:p14="http://schemas.microsoft.com/office/powerpoint/2010/main" val="1431332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4B977-BB9C-8616-0A10-18F1E60DFB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467828-A493-91CF-F0FE-9DE5D4C6E121}"/>
              </a:ext>
            </a:extLst>
          </p:cNvPr>
          <p:cNvSpPr>
            <a:spLocks noGrp="1"/>
          </p:cNvSpPr>
          <p:nvPr>
            <p:ph type="title"/>
          </p:nvPr>
        </p:nvSpPr>
        <p:spPr>
          <a:xfrm>
            <a:off x="1582614" y="660401"/>
            <a:ext cx="15773400" cy="725712"/>
          </a:xfrm>
        </p:spPr>
        <p:txBody>
          <a:bodyPr/>
          <a:lstStyle/>
          <a:p>
            <a:r>
              <a:rPr lang="en-GB" sz="5400" dirty="0"/>
              <a:t>Social Economy Package – ECBA Directive proposal</a:t>
            </a:r>
          </a:p>
        </p:txBody>
      </p:sp>
      <p:sp>
        <p:nvSpPr>
          <p:cNvPr id="4" name="Espace réservé du texte 3">
            <a:extLst>
              <a:ext uri="{FF2B5EF4-FFF2-40B4-BE49-F238E27FC236}">
                <a16:creationId xmlns:a16="http://schemas.microsoft.com/office/drawing/2014/main" id="{E24BB453-7E8D-E25F-495A-9EAA92FBE8D6}"/>
              </a:ext>
            </a:extLst>
          </p:cNvPr>
          <p:cNvSpPr>
            <a:spLocks noGrp="1"/>
          </p:cNvSpPr>
          <p:nvPr>
            <p:ph type="body" idx="1"/>
          </p:nvPr>
        </p:nvSpPr>
        <p:spPr>
          <a:xfrm>
            <a:off x="1582614" y="1770878"/>
            <a:ext cx="16349001" cy="7440857"/>
          </a:xfrm>
        </p:spPr>
        <p:txBody>
          <a:bodyPr/>
          <a:lstStyle/>
          <a:p>
            <a:pPr marL="152400" indent="0">
              <a:lnSpc>
                <a:spcPct val="100000"/>
              </a:lnSpc>
              <a:spcBef>
                <a:spcPts val="900"/>
              </a:spcBef>
              <a:spcAft>
                <a:spcPts val="900"/>
              </a:spcAft>
              <a:buClr>
                <a:srgbClr val="1F76BE"/>
              </a:buClr>
              <a:buSzPts val="2000"/>
              <a:buNone/>
              <a:defRPr/>
            </a:pPr>
            <a:r>
              <a:rPr lang="en-US" sz="2700" b="1" dirty="0">
                <a:solidFill>
                  <a:srgbClr val="000000"/>
                </a:solidFill>
                <a:latin typeface="Calibri" panose="020F0502020204030204" pitchFamily="34" charset="0"/>
                <a:cs typeface="Arial" panose="020B0604020202020204" pitchFamily="34" charset="0"/>
              </a:rPr>
              <a:t>Legislative process:</a:t>
            </a:r>
            <a:r>
              <a:rPr lang="en-US" sz="2700" dirty="0">
                <a:solidFill>
                  <a:srgbClr val="000000"/>
                </a:solidFill>
                <a:latin typeface="Calibri" panose="020F0502020204030204" pitchFamily="34" charset="0"/>
                <a:cs typeface="Arial" panose="020B0604020202020204" pitchFamily="34" charset="0"/>
              </a:rPr>
              <a:t> from a Resolution of the EP for associations and non-profit </a:t>
            </a:r>
            <a:r>
              <a:rPr lang="en-US" sz="2700" dirty="0" err="1">
                <a:solidFill>
                  <a:srgbClr val="000000"/>
                </a:solidFill>
                <a:latin typeface="Calibri" panose="020F0502020204030204" pitchFamily="34" charset="0"/>
                <a:cs typeface="Arial" panose="020B0604020202020204" pitchFamily="34" charset="0"/>
              </a:rPr>
              <a:t>organisations</a:t>
            </a:r>
            <a:r>
              <a:rPr lang="en-US" sz="2700" dirty="0">
                <a:solidFill>
                  <a:srgbClr val="000000"/>
                </a:solidFill>
                <a:latin typeface="Calibri" panose="020F0502020204030204" pitchFamily="34" charset="0"/>
                <a:cs typeface="Arial" panose="020B0604020202020204" pitchFamily="34" charset="0"/>
              </a:rPr>
              <a:t> (NPOs) with a civil society framing to the EC </a:t>
            </a:r>
            <a:r>
              <a:rPr lang="en-US" sz="2700" b="1" dirty="0">
                <a:solidFill>
                  <a:srgbClr val="000000"/>
                </a:solidFill>
                <a:latin typeface="Calibri" panose="020F0502020204030204" pitchFamily="34" charset="0"/>
                <a:cs typeface="Arial" panose="020B0604020202020204" pitchFamily="34" charset="0"/>
                <a:hlinkClick r:id="rId3"/>
              </a:rPr>
              <a:t>Proposal for a Directive of the EP and of the Council on European cross-border associations</a:t>
            </a:r>
            <a:r>
              <a:rPr lang="en-US" sz="2700" b="1" dirty="0">
                <a:solidFill>
                  <a:srgbClr val="000000"/>
                </a:solidFill>
                <a:latin typeface="Calibri" panose="020F0502020204030204" pitchFamily="34" charset="0"/>
                <a:cs typeface="Arial" panose="020B0604020202020204" pitchFamily="34" charset="0"/>
              </a:rPr>
              <a:t> </a:t>
            </a:r>
            <a:r>
              <a:rPr lang="en-US" sz="2700" dirty="0">
                <a:solidFill>
                  <a:srgbClr val="000000"/>
                </a:solidFill>
                <a:latin typeface="Calibri" panose="020F0502020204030204" pitchFamily="34" charset="0"/>
                <a:cs typeface="Arial" panose="020B0604020202020204" pitchFamily="34" charset="0"/>
              </a:rPr>
              <a:t>(ECBA Directive; Sept. 2023) with a pragmatic internal market perspective</a:t>
            </a:r>
          </a:p>
          <a:p>
            <a:pPr marL="1609725" indent="-1457325">
              <a:lnSpc>
                <a:spcPct val="100000"/>
              </a:lnSpc>
              <a:spcBef>
                <a:spcPts val="900"/>
              </a:spcBef>
              <a:spcAft>
                <a:spcPts val="900"/>
              </a:spcAft>
              <a:buClr>
                <a:srgbClr val="1F76BE"/>
              </a:buClr>
              <a:buSzPts val="2000"/>
              <a:buNone/>
              <a:defRPr/>
            </a:pPr>
            <a:r>
              <a:rPr lang="fr-FR" sz="2700" b="1" dirty="0">
                <a:solidFill>
                  <a:srgbClr val="000000"/>
                </a:solidFill>
                <a:latin typeface="Calibri" panose="020F0502020204030204" pitchFamily="34" charset="0"/>
                <a:cs typeface="Arial" panose="020B0604020202020204" pitchFamily="34" charset="0"/>
              </a:rPr>
              <a:t>Objective</a:t>
            </a:r>
            <a:r>
              <a:rPr lang="fr-FR" sz="2700" dirty="0">
                <a:solidFill>
                  <a:srgbClr val="000000"/>
                </a:solidFill>
                <a:latin typeface="Calibri" panose="020F0502020204030204" pitchFamily="34" charset="0"/>
                <a:cs typeface="Arial" panose="020B0604020202020204" pitchFamily="34" charset="0"/>
              </a:rPr>
              <a:t>: </a:t>
            </a:r>
            <a:r>
              <a:rPr lang="en-GB" sz="2700" dirty="0">
                <a:solidFill>
                  <a:srgbClr val="000000"/>
                </a:solidFill>
                <a:latin typeface="Calibri" panose="020F0502020204030204" pitchFamily="34" charset="0"/>
                <a:cs typeface="Arial" panose="020B0604020202020204" pitchFamily="34" charset="0"/>
              </a:rPr>
              <a:t>removing</a:t>
            </a:r>
            <a:r>
              <a:rPr lang="fr-FR" sz="2700" dirty="0">
                <a:solidFill>
                  <a:srgbClr val="000000"/>
                </a:solidFill>
                <a:latin typeface="Calibri" panose="020F0502020204030204" pitchFamily="34" charset="0"/>
                <a:cs typeface="Arial" panose="020B0604020202020204" pitchFamily="34" charset="0"/>
              </a:rPr>
              <a:t> </a:t>
            </a:r>
            <a:r>
              <a:rPr lang="en-GB" sz="2700" dirty="0">
                <a:solidFill>
                  <a:srgbClr val="000000"/>
                </a:solidFill>
                <a:latin typeface="Calibri" panose="020F0502020204030204" pitchFamily="34" charset="0"/>
                <a:cs typeface="Arial" panose="020B0604020202020204" pitchFamily="34" charset="0"/>
              </a:rPr>
              <a:t>legal and administrative barriers for non-profit associations’ cross-border activities to promote a level playing field between associations</a:t>
            </a:r>
          </a:p>
          <a:p>
            <a:pPr marL="1609725" indent="-1457325" defTabSz="1371600">
              <a:lnSpc>
                <a:spcPct val="100000"/>
              </a:lnSpc>
              <a:spcBef>
                <a:spcPts val="900"/>
              </a:spcBef>
              <a:spcAft>
                <a:spcPts val="900"/>
              </a:spcAft>
              <a:buClr>
                <a:srgbClr val="1F76BE"/>
              </a:buClr>
              <a:buSzPts val="2000"/>
              <a:buNone/>
              <a:defRPr/>
            </a:pPr>
            <a:r>
              <a:rPr lang="fr-FR" sz="2700" b="1" dirty="0" err="1">
                <a:solidFill>
                  <a:srgbClr val="000000"/>
                </a:solidFill>
                <a:latin typeface="Calibri" panose="020F0502020204030204" pitchFamily="34" charset="0"/>
                <a:cs typeface="Arial" panose="020B0604020202020204" pitchFamily="34" charset="0"/>
              </a:rPr>
              <a:t>Proposal</a:t>
            </a:r>
            <a:r>
              <a:rPr lang="fr-FR" sz="2700" dirty="0">
                <a:solidFill>
                  <a:srgbClr val="000000"/>
                </a:solidFill>
                <a:latin typeface="Calibri" panose="020F0502020204030204" pitchFamily="34" charset="0"/>
                <a:cs typeface="Arial" panose="020B0604020202020204" pitchFamily="34" charset="0"/>
              </a:rPr>
              <a:t>: </a:t>
            </a:r>
            <a:r>
              <a:rPr lang="en-US" sz="2700" dirty="0">
                <a:solidFill>
                  <a:srgbClr val="000000"/>
                </a:solidFill>
                <a:latin typeface="Calibri" panose="020F0502020204030204" pitchFamily="34" charset="0"/>
                <a:cs typeface="Arial" panose="020B0604020202020204" pitchFamily="34" charset="0"/>
              </a:rPr>
              <a:t>additional legal form in MS national legal systems (</a:t>
            </a:r>
            <a:r>
              <a:rPr lang="en-US" sz="2700" dirty="0" err="1">
                <a:solidFill>
                  <a:srgbClr val="000000"/>
                </a:solidFill>
                <a:latin typeface="Calibri" panose="020F0502020204030204" pitchFamily="34" charset="0"/>
                <a:cs typeface="Arial" panose="020B0604020202020204" pitchFamily="34" charset="0"/>
              </a:rPr>
              <a:t>i</a:t>
            </a:r>
            <a:r>
              <a:rPr lang="en-US" sz="2700" dirty="0">
                <a:solidFill>
                  <a:srgbClr val="000000"/>
                </a:solidFill>
                <a:latin typeface="Calibri" panose="020F0502020204030204" pitchFamily="34" charset="0"/>
                <a:cs typeface="Arial" panose="020B0604020202020204" pitchFamily="34" charset="0"/>
              </a:rPr>
              <a:t>.e. ECBA); designed for cross-border purposes to reduce legal and administrative burden (recognition and establishment); automatic recognition in all EU MS; coexistence with other national associations; equal treatment and non-discrimination with comparable national non-profit associations.</a:t>
            </a:r>
            <a:endParaRPr lang="en-GB" sz="2700" b="1" dirty="0">
              <a:solidFill>
                <a:srgbClr val="000000"/>
              </a:solidFill>
              <a:latin typeface="Calibri" panose="020F0502020204030204" pitchFamily="34" charset="0"/>
              <a:cs typeface="Arial" panose="020B0604020202020204" pitchFamily="34" charset="0"/>
            </a:endParaRPr>
          </a:p>
          <a:p>
            <a:pPr marL="2962275" indent="-2809875">
              <a:lnSpc>
                <a:spcPct val="100000"/>
              </a:lnSpc>
              <a:spcBef>
                <a:spcPts val="900"/>
              </a:spcBef>
              <a:spcAft>
                <a:spcPts val="900"/>
              </a:spcAft>
              <a:buClr>
                <a:srgbClr val="1F76BE"/>
              </a:buClr>
              <a:buSzPts val="2000"/>
              <a:buNone/>
              <a:defRPr/>
            </a:pPr>
            <a:r>
              <a:rPr lang="en-GB" sz="2700" b="1" dirty="0">
                <a:solidFill>
                  <a:srgbClr val="000000"/>
                </a:solidFill>
                <a:latin typeface="Calibri" panose="020F0502020204030204" pitchFamily="34" charset="0"/>
                <a:cs typeface="Arial" panose="020B0604020202020204" pitchFamily="34" charset="0"/>
              </a:rPr>
              <a:t>Positive outcomes: </a:t>
            </a:r>
            <a:r>
              <a:rPr lang="en-GB" sz="2700" dirty="0">
                <a:solidFill>
                  <a:srgbClr val="000000"/>
                </a:solidFill>
                <a:latin typeface="Calibri" panose="020F0502020204030204" pitchFamily="34" charset="0"/>
                <a:cs typeface="Arial" panose="020B0604020202020204" pitchFamily="34" charset="0"/>
              </a:rPr>
              <a:t>Towards the single market for the public good; Recognition of non-profit associations; Definition of the non-profit purpose and of non-profit associations; </a:t>
            </a:r>
            <a:r>
              <a:rPr lang="en-US" sz="2700" dirty="0">
                <a:solidFill>
                  <a:srgbClr val="000000"/>
                </a:solidFill>
                <a:latin typeface="Calibri" panose="020F0502020204030204" pitchFamily="34" charset="0"/>
                <a:cs typeface="Arial" panose="020B0604020202020204" pitchFamily="34" charset="0"/>
              </a:rPr>
              <a:t>Door opener for EU-level regulation on other non-profit </a:t>
            </a:r>
            <a:r>
              <a:rPr lang="en-US" sz="2700" dirty="0" err="1">
                <a:solidFill>
                  <a:srgbClr val="000000"/>
                </a:solidFill>
                <a:latin typeface="Calibri" panose="020F0502020204030204" pitchFamily="34" charset="0"/>
                <a:cs typeface="Arial" panose="020B0604020202020204" pitchFamily="34" charset="0"/>
              </a:rPr>
              <a:t>organisations</a:t>
            </a:r>
            <a:r>
              <a:rPr lang="en-US" sz="2700" dirty="0">
                <a:solidFill>
                  <a:srgbClr val="000000"/>
                </a:solidFill>
                <a:latin typeface="Calibri" panose="020F0502020204030204" pitchFamily="34" charset="0"/>
                <a:cs typeface="Arial" panose="020B0604020202020204" pitchFamily="34" charset="0"/>
              </a:rPr>
              <a:t> (foundations, mutuals) and on broader civic space issues; Simplifying administrative procedures; etc.</a:t>
            </a:r>
          </a:p>
          <a:p>
            <a:pPr marL="2286000" indent="-2133600">
              <a:lnSpc>
                <a:spcPct val="100000"/>
              </a:lnSpc>
              <a:spcBef>
                <a:spcPts val="900"/>
              </a:spcBef>
              <a:spcAft>
                <a:spcPts val="900"/>
              </a:spcAft>
              <a:buClr>
                <a:srgbClr val="1F76BE"/>
              </a:buClr>
              <a:buSzPts val="2000"/>
              <a:buNone/>
              <a:defRPr/>
            </a:pPr>
            <a:r>
              <a:rPr lang="en-US" sz="2700" b="1" dirty="0">
                <a:solidFill>
                  <a:srgbClr val="000000"/>
                </a:solidFill>
                <a:latin typeface="Calibri" panose="020F0502020204030204" pitchFamily="34" charset="0"/>
                <a:cs typeface="Arial" panose="020B0604020202020204" pitchFamily="34" charset="0"/>
              </a:rPr>
              <a:t>Various issues: </a:t>
            </a:r>
            <a:r>
              <a:rPr lang="en-US" sz="2700" dirty="0">
                <a:solidFill>
                  <a:srgbClr val="000000"/>
                </a:solidFill>
                <a:latin typeface="Calibri" panose="020F0502020204030204" pitchFamily="34" charset="0"/>
                <a:cs typeface="Arial" panose="020B0604020202020204" pitchFamily="34" charset="0"/>
              </a:rPr>
              <a:t>Equal tax treatment (for public benefit status and cross-border philanthropy taxation), Inclusion of non-EU based-members, Recognition of foundations and mutual benefit societies</a:t>
            </a:r>
          </a:p>
          <a:p>
            <a:pPr marL="2962275" indent="-2809875">
              <a:lnSpc>
                <a:spcPct val="100000"/>
              </a:lnSpc>
              <a:spcBef>
                <a:spcPts val="900"/>
              </a:spcBef>
              <a:spcAft>
                <a:spcPts val="900"/>
              </a:spcAft>
              <a:buClr>
                <a:srgbClr val="1F76BE"/>
              </a:buClr>
              <a:buSzPts val="2000"/>
              <a:buNone/>
              <a:defRPr/>
            </a:pPr>
            <a:endParaRPr lang="en-GB" sz="24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800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8F011-3BC6-588D-BA11-A1CFD523F8D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5D415E-A807-725A-CBE1-42CF68F97891}"/>
              </a:ext>
            </a:extLst>
          </p:cNvPr>
          <p:cNvSpPr>
            <a:spLocks noGrp="1"/>
          </p:cNvSpPr>
          <p:nvPr>
            <p:ph type="title"/>
          </p:nvPr>
        </p:nvSpPr>
        <p:spPr>
          <a:xfrm>
            <a:off x="1582614" y="660401"/>
            <a:ext cx="15773400" cy="725712"/>
          </a:xfrm>
        </p:spPr>
        <p:txBody>
          <a:bodyPr/>
          <a:lstStyle/>
          <a:p>
            <a:r>
              <a:rPr lang="en-GB" sz="5400" dirty="0"/>
              <a:t>Civil society leverages</a:t>
            </a:r>
          </a:p>
        </p:txBody>
      </p:sp>
      <p:sp>
        <p:nvSpPr>
          <p:cNvPr id="4" name="Espace réservé du texte 3">
            <a:extLst>
              <a:ext uri="{FF2B5EF4-FFF2-40B4-BE49-F238E27FC236}">
                <a16:creationId xmlns:a16="http://schemas.microsoft.com/office/drawing/2014/main" id="{83F1141A-1EC9-E02E-5146-BB907F999C4A}"/>
              </a:ext>
            </a:extLst>
          </p:cNvPr>
          <p:cNvSpPr>
            <a:spLocks noGrp="1"/>
          </p:cNvSpPr>
          <p:nvPr>
            <p:ph type="body" idx="1"/>
          </p:nvPr>
        </p:nvSpPr>
        <p:spPr>
          <a:xfrm>
            <a:off x="1582614" y="1821679"/>
            <a:ext cx="16349001" cy="7203791"/>
          </a:xfrm>
        </p:spPr>
        <p:txBody>
          <a:bodyPr/>
          <a:lstStyle/>
          <a:p>
            <a:pPr marL="152400" indent="0" algn="ctr">
              <a:lnSpc>
                <a:spcPct val="100000"/>
              </a:lnSpc>
              <a:spcBef>
                <a:spcPts val="900"/>
              </a:spcBef>
              <a:buClr>
                <a:srgbClr val="1F76BE"/>
              </a:buClr>
              <a:buSzPts val="2000"/>
              <a:buNone/>
              <a:defRPr/>
            </a:pPr>
            <a:r>
              <a:rPr lang="en-US" sz="3000" dirty="0">
                <a:solidFill>
                  <a:srgbClr val="000000"/>
                </a:solidFill>
                <a:latin typeface="Calibri" panose="020F0502020204030204" pitchFamily="34" charset="0"/>
                <a:cs typeface="Arial" panose="020B0604020202020204" pitchFamily="34" charset="0"/>
              </a:rPr>
              <a:t>Inspiration: “Walks for the climate” (e.g. Youth for climate BE) on the adoption of the EU Green Deal</a:t>
            </a:r>
          </a:p>
          <a:p>
            <a:pPr marL="152400" indent="0">
              <a:lnSpc>
                <a:spcPct val="100000"/>
              </a:lnSpc>
              <a:buClr>
                <a:srgbClr val="1F76BE"/>
              </a:buClr>
              <a:buSzPts val="2000"/>
              <a:buNone/>
              <a:defRPr/>
            </a:pPr>
            <a:r>
              <a:rPr lang="en-US" sz="3000" b="1" dirty="0">
                <a:solidFill>
                  <a:srgbClr val="000000"/>
                </a:solidFill>
                <a:latin typeface="Calibri" panose="020F0502020204030204" pitchFamily="34" charset="0"/>
                <a:cs typeface="Arial" panose="020B0604020202020204" pitchFamily="34" charset="0"/>
              </a:rPr>
              <a:t>Policy making</a:t>
            </a:r>
          </a:p>
          <a:p>
            <a:pPr indent="-533400">
              <a:lnSpc>
                <a:spcPct val="100000"/>
              </a:lnSpc>
              <a:spcBef>
                <a:spcPts val="900"/>
              </a:spcBef>
              <a:buClr>
                <a:srgbClr val="1F76BE"/>
              </a:buClr>
              <a:buSzPts val="2000"/>
              <a:buFont typeface="Arial" panose="020B0604020202020204" pitchFamily="34" charset="0"/>
              <a:buChar char="•"/>
              <a:defRPr/>
            </a:pPr>
            <a:r>
              <a:rPr lang="en-US" sz="2700" dirty="0" err="1">
                <a:solidFill>
                  <a:srgbClr val="000000"/>
                </a:solidFill>
                <a:latin typeface="Calibri" panose="020F0502020204030204" pitchFamily="34" charset="0"/>
                <a:cs typeface="Arial" panose="020B0604020202020204" pitchFamily="34" charset="0"/>
              </a:rPr>
              <a:t>Defence</a:t>
            </a:r>
            <a:r>
              <a:rPr lang="en-US" sz="2700" dirty="0">
                <a:solidFill>
                  <a:srgbClr val="000000"/>
                </a:solidFill>
                <a:latin typeface="Calibri" panose="020F0502020204030204" pitchFamily="34" charset="0"/>
                <a:cs typeface="Arial" panose="020B0604020202020204" pitchFamily="34" charset="0"/>
              </a:rPr>
              <a:t> of democracy package: further involvement and consultation of CSOs (local, regional, national, EU) in the implementation of EU Regulations, citizens’ participation in policy making process, </a:t>
            </a:r>
          </a:p>
          <a:p>
            <a:pPr indent="-533400">
              <a:lnSpc>
                <a:spcPct val="100000"/>
              </a:lnSpc>
              <a:spcBef>
                <a:spcPts val="90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EP Elections: #CIVILSOCIETYFOREU </a:t>
            </a:r>
            <a:r>
              <a:rPr lang="en-US" sz="2700" dirty="0">
                <a:solidFill>
                  <a:srgbClr val="000000"/>
                </a:solidFill>
                <a:latin typeface="Calibri" panose="020F0502020204030204" pitchFamily="34" charset="0"/>
                <a:cs typeface="Arial" panose="020B0604020202020204" pitchFamily="34" charset="0"/>
                <a:hlinkClick r:id="rId3"/>
              </a:rPr>
              <a:t>2024 EU Elections Manifesto For better civic space and civil dialogue</a:t>
            </a:r>
            <a:endParaRPr lang="en-US" sz="2700" dirty="0">
              <a:solidFill>
                <a:srgbClr val="000000"/>
              </a:solidFill>
              <a:latin typeface="Calibri" panose="020F0502020204030204" pitchFamily="34" charset="0"/>
              <a:cs typeface="Arial" panose="020B0604020202020204" pitchFamily="34" charset="0"/>
            </a:endParaRPr>
          </a:p>
          <a:p>
            <a:pPr indent="-533400">
              <a:lnSpc>
                <a:spcPct val="100000"/>
              </a:lnSpc>
              <a:spcBef>
                <a:spcPts val="90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Social economy: implementation of national social economy action plans, European social economy meeting (Liège/Luik, 12-13 Feb.24) with the </a:t>
            </a:r>
            <a:r>
              <a:rPr lang="en-US" sz="2700" dirty="0">
                <a:solidFill>
                  <a:srgbClr val="000000"/>
                </a:solidFill>
                <a:latin typeface="Calibri" panose="020F0502020204030204" pitchFamily="34" charset="0"/>
                <a:cs typeface="Arial" panose="020B0604020202020204" pitchFamily="34" charset="0"/>
                <a:hlinkClick r:id="rId4"/>
              </a:rPr>
              <a:t>Liège Roadmap for social economy in the EU</a:t>
            </a:r>
            <a:r>
              <a:rPr lang="en-US" sz="2700" dirty="0">
                <a:solidFill>
                  <a:srgbClr val="000000"/>
                </a:solidFill>
                <a:latin typeface="Calibri" panose="020F0502020204030204" pitchFamily="34" charset="0"/>
                <a:cs typeface="Arial" panose="020B0604020202020204" pitchFamily="34" charset="0"/>
              </a:rPr>
              <a:t>, democratic governance of social economy enterprises</a:t>
            </a:r>
          </a:p>
          <a:p>
            <a:pPr indent="-533400">
              <a:lnSpc>
                <a:spcPct val="100000"/>
              </a:lnSpc>
              <a:spcBef>
                <a:spcPts val="90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Atlantic Macroregional strategy?</a:t>
            </a:r>
          </a:p>
          <a:p>
            <a:pPr indent="-533400">
              <a:lnSpc>
                <a:spcPct val="100000"/>
              </a:lnSpc>
              <a:spcBef>
                <a:spcPts val="90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Under the BeEU Presidency: EU Social Agenda 2024-2029 with the </a:t>
            </a:r>
            <a:r>
              <a:rPr lang="en-US" sz="2700" dirty="0">
                <a:solidFill>
                  <a:srgbClr val="000000"/>
                </a:solidFill>
                <a:latin typeface="Calibri" panose="020F0502020204030204" pitchFamily="34" charset="0"/>
                <a:cs typeface="Arial" panose="020B0604020202020204" pitchFamily="34" charset="0"/>
                <a:hlinkClick r:id="rId5"/>
              </a:rPr>
              <a:t>High-Level Conference: European Pillar of Social Rights </a:t>
            </a:r>
            <a:r>
              <a:rPr lang="en-US" sz="2700" dirty="0">
                <a:solidFill>
                  <a:srgbClr val="000000"/>
                </a:solidFill>
                <a:latin typeface="Calibri" panose="020F0502020204030204" pitchFamily="34" charset="0"/>
                <a:cs typeface="Arial" panose="020B0604020202020204" pitchFamily="34" charset="0"/>
              </a:rPr>
              <a:t>(15-16 April 2024, La </a:t>
            </a:r>
            <a:r>
              <a:rPr lang="en-US" sz="2700" dirty="0" err="1">
                <a:solidFill>
                  <a:srgbClr val="000000"/>
                </a:solidFill>
                <a:latin typeface="Calibri" panose="020F0502020204030204" pitchFamily="34" charset="0"/>
                <a:cs typeface="Arial" panose="020B0604020202020204" pitchFamily="34" charset="0"/>
              </a:rPr>
              <a:t>Hulpe</a:t>
            </a:r>
            <a:r>
              <a:rPr lang="en-US" sz="2700" dirty="0">
                <a:solidFill>
                  <a:srgbClr val="000000"/>
                </a:solidFill>
                <a:latin typeface="Calibri" panose="020F0502020204030204" pitchFamily="34" charset="0"/>
                <a:cs typeface="Arial" panose="020B0604020202020204" pitchFamily="34" charset="0"/>
              </a:rPr>
              <a:t>/</a:t>
            </a:r>
            <a:r>
              <a:rPr lang="en-US" sz="2700" dirty="0" err="1">
                <a:solidFill>
                  <a:srgbClr val="000000"/>
                </a:solidFill>
                <a:latin typeface="Calibri" panose="020F0502020204030204" pitchFamily="34" charset="0"/>
                <a:cs typeface="Arial" panose="020B0604020202020204" pitchFamily="34" charset="0"/>
              </a:rPr>
              <a:t>Terhulpen</a:t>
            </a:r>
            <a:r>
              <a:rPr lang="en-US" sz="2700" dirty="0">
                <a:solidFill>
                  <a:srgbClr val="000000"/>
                </a:solidFill>
                <a:latin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80060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6FD98-0241-F944-CB34-678E3C53961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1582605-250B-EAB1-D7B7-E6CD8F554943}"/>
              </a:ext>
            </a:extLst>
          </p:cNvPr>
          <p:cNvSpPr>
            <a:spLocks noGrp="1"/>
          </p:cNvSpPr>
          <p:nvPr>
            <p:ph type="title"/>
          </p:nvPr>
        </p:nvSpPr>
        <p:spPr>
          <a:xfrm>
            <a:off x="1582614" y="660401"/>
            <a:ext cx="15773400" cy="725712"/>
          </a:xfrm>
        </p:spPr>
        <p:txBody>
          <a:bodyPr/>
          <a:lstStyle/>
          <a:p>
            <a:r>
              <a:rPr lang="en-GB" sz="5400" dirty="0"/>
              <a:t>Civil society leverages</a:t>
            </a:r>
          </a:p>
        </p:txBody>
      </p:sp>
      <p:sp>
        <p:nvSpPr>
          <p:cNvPr id="4" name="Espace réservé du texte 3">
            <a:extLst>
              <a:ext uri="{FF2B5EF4-FFF2-40B4-BE49-F238E27FC236}">
                <a16:creationId xmlns:a16="http://schemas.microsoft.com/office/drawing/2014/main" id="{2316FB8E-69C9-4BDC-664C-12D5B6D5BC80}"/>
              </a:ext>
            </a:extLst>
          </p:cNvPr>
          <p:cNvSpPr>
            <a:spLocks noGrp="1"/>
          </p:cNvSpPr>
          <p:nvPr>
            <p:ph type="body" idx="1"/>
          </p:nvPr>
        </p:nvSpPr>
        <p:spPr>
          <a:xfrm>
            <a:off x="1582614" y="2201334"/>
            <a:ext cx="16349001" cy="6773331"/>
          </a:xfrm>
        </p:spPr>
        <p:txBody>
          <a:bodyPr/>
          <a:lstStyle/>
          <a:p>
            <a:pPr marL="152400" indent="0">
              <a:lnSpc>
                <a:spcPct val="100000"/>
              </a:lnSpc>
              <a:spcBef>
                <a:spcPts val="900"/>
              </a:spcBef>
              <a:buClr>
                <a:srgbClr val="1F76BE"/>
              </a:buClr>
              <a:buSzPts val="2000"/>
              <a:buNone/>
              <a:defRPr/>
            </a:pPr>
            <a:r>
              <a:rPr lang="en-US" sz="3000" b="1" dirty="0">
                <a:solidFill>
                  <a:srgbClr val="000000"/>
                </a:solidFill>
                <a:latin typeface="Calibri" panose="020F0502020204030204" pitchFamily="34" charset="0"/>
                <a:cs typeface="Arial" panose="020B0604020202020204" pitchFamily="34" charset="0"/>
              </a:rPr>
              <a:t>Consultation &amp; Participation</a:t>
            </a:r>
          </a:p>
          <a:p>
            <a:pPr indent="-533400">
              <a:lnSpc>
                <a:spcPct val="100000"/>
              </a:lnSpc>
              <a:spcBef>
                <a:spcPts val="90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hlinkClick r:id="rId3"/>
              </a:rPr>
              <a:t>Have your say portal of the EU</a:t>
            </a:r>
            <a:r>
              <a:rPr lang="en-US" sz="2700" dirty="0">
                <a:solidFill>
                  <a:srgbClr val="000000"/>
                </a:solidFill>
                <a:latin typeface="Calibri" panose="020F0502020204030204" pitchFamily="34" charset="0"/>
                <a:cs typeface="Arial" panose="020B0604020202020204" pitchFamily="34" charset="0"/>
              </a:rPr>
              <a:t>: public consultations and feedback</a:t>
            </a:r>
          </a:p>
          <a:p>
            <a:pPr indent="-533400">
              <a:lnSpc>
                <a:spcPct val="100000"/>
              </a:lnSpc>
              <a:spcBef>
                <a:spcPts val="90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ECBA Directive proposal: contributions to the </a:t>
            </a:r>
            <a:r>
              <a:rPr lang="en-US" sz="2700" dirty="0">
                <a:solidFill>
                  <a:srgbClr val="000000"/>
                </a:solidFill>
                <a:latin typeface="Calibri" panose="020F0502020204030204" pitchFamily="34" charset="0"/>
                <a:cs typeface="Arial" panose="020B0604020202020204" pitchFamily="34" charset="0"/>
                <a:hlinkClick r:id="rId4"/>
              </a:rPr>
              <a:t>EC public consultation </a:t>
            </a:r>
            <a:r>
              <a:rPr lang="en-US" sz="2700" dirty="0">
                <a:solidFill>
                  <a:srgbClr val="000000"/>
                </a:solidFill>
                <a:latin typeface="Calibri" panose="020F0502020204030204" pitchFamily="34" charset="0"/>
                <a:cs typeface="Arial" panose="020B0604020202020204" pitchFamily="34" charset="0"/>
              </a:rPr>
              <a:t>(deadline: 8 April 2024); with the possible support of CEDAG</a:t>
            </a:r>
          </a:p>
          <a:p>
            <a:pPr indent="-533400">
              <a:lnSpc>
                <a:spcPct val="100000"/>
              </a:lnSpc>
              <a:spcBef>
                <a:spcPts val="90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EU Presidencies: </a:t>
            </a:r>
            <a:r>
              <a:rPr lang="en-US" sz="2700" dirty="0">
                <a:solidFill>
                  <a:srgbClr val="000000"/>
                </a:solidFill>
                <a:latin typeface="Calibri" panose="020F0502020204030204" pitchFamily="34" charset="0"/>
                <a:cs typeface="Arial" panose="020B0604020202020204" pitchFamily="34" charset="0"/>
                <a:hlinkClick r:id="rId5"/>
              </a:rPr>
              <a:t>beEU citizen panel</a:t>
            </a:r>
            <a:r>
              <a:rPr lang="en-US" sz="2700" dirty="0">
                <a:solidFill>
                  <a:srgbClr val="000000"/>
                </a:solidFill>
                <a:latin typeface="Calibri" panose="020F0502020204030204" pitchFamily="34" charset="0"/>
                <a:cs typeface="Arial" panose="020B0604020202020204" pitchFamily="34" charset="0"/>
              </a:rPr>
              <a:t> &amp; dozen of </a:t>
            </a:r>
            <a:r>
              <a:rPr lang="en-US" sz="2700" dirty="0" err="1">
                <a:solidFill>
                  <a:srgbClr val="000000"/>
                </a:solidFill>
                <a:latin typeface="Calibri" panose="020F0502020204030204" pitchFamily="34" charset="0"/>
                <a:cs typeface="Arial" panose="020B0604020202020204" pitchFamily="34" charset="0"/>
              </a:rPr>
              <a:t>decentralised</a:t>
            </a:r>
            <a:r>
              <a:rPr lang="en-US" sz="2700" dirty="0">
                <a:solidFill>
                  <a:srgbClr val="000000"/>
                </a:solidFill>
                <a:latin typeface="Calibri" panose="020F0502020204030204" pitchFamily="34" charset="0"/>
                <a:cs typeface="Arial" panose="020B0604020202020204" pitchFamily="34" charset="0"/>
              </a:rPr>
              <a:t> citizen events (see all </a:t>
            </a:r>
            <a:r>
              <a:rPr lang="en-US" sz="2700" dirty="0">
                <a:solidFill>
                  <a:srgbClr val="000000"/>
                </a:solidFill>
                <a:latin typeface="Calibri" panose="020F0502020204030204" pitchFamily="34" charset="0"/>
                <a:cs typeface="Arial" panose="020B0604020202020204" pitchFamily="34" charset="0"/>
                <a:hlinkClick r:id="rId6"/>
              </a:rPr>
              <a:t>beEU events</a:t>
            </a:r>
            <a:r>
              <a:rPr lang="en-US" sz="2700" dirty="0">
                <a:solidFill>
                  <a:srgbClr val="000000"/>
                </a:solidFill>
                <a:latin typeface="Calibri" panose="020F0502020204030204" pitchFamily="34" charset="0"/>
                <a:cs typeface="Arial" panose="020B0604020202020204" pitchFamily="34" charset="0"/>
              </a:rPr>
              <a:t>); HU Presidency and solidarity with HU CSOs &amp; NPOs, …</a:t>
            </a:r>
          </a:p>
          <a:p>
            <a:pPr indent="-533400">
              <a:lnSpc>
                <a:spcPct val="100000"/>
              </a:lnSpc>
              <a:spcBef>
                <a:spcPts val="90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hlinkClick r:id="rId7"/>
              </a:rPr>
              <a:t>EESC Civil Society week </a:t>
            </a:r>
            <a:r>
              <a:rPr lang="en-US" sz="2700" dirty="0">
                <a:solidFill>
                  <a:srgbClr val="000000"/>
                </a:solidFill>
                <a:latin typeface="Calibri" panose="020F0502020204030204" pitchFamily="34" charset="0"/>
                <a:cs typeface="Arial" panose="020B0604020202020204" pitchFamily="34" charset="0"/>
              </a:rPr>
              <a:t>(4-7 March 2024) =&gt; join the session 6 “</a:t>
            </a:r>
            <a:r>
              <a:rPr lang="en-US" sz="2700" dirty="0">
                <a:solidFill>
                  <a:srgbClr val="000000"/>
                </a:solidFill>
                <a:latin typeface="Calibri" panose="020F0502020204030204" pitchFamily="34" charset="0"/>
                <a:cs typeface="Arial" panose="020B0604020202020204" pitchFamily="34" charset="0"/>
                <a:hlinkClick r:id="rId8"/>
              </a:rPr>
              <a:t>A single market for the public good</a:t>
            </a:r>
            <a:r>
              <a:rPr lang="en-US" sz="2700" dirty="0">
                <a:solidFill>
                  <a:srgbClr val="000000"/>
                </a:solidFill>
                <a:latin typeface="Calibri" panose="020F0502020204030204" pitchFamily="34" charset="0"/>
                <a:cs typeface="Arial" panose="020B0604020202020204" pitchFamily="34" charset="0"/>
              </a:rPr>
              <a:t>” (onsite/web streamed, 6 March 16:15-17:45)</a:t>
            </a:r>
          </a:p>
          <a:p>
            <a:pPr indent="-533400">
              <a:lnSpc>
                <a:spcPct val="100000"/>
              </a:lnSpc>
              <a:spcBef>
                <a:spcPts val="90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hlinkClick r:id="rId9"/>
              </a:rPr>
              <a:t>European Youth week </a:t>
            </a:r>
            <a:r>
              <a:rPr lang="en-US" sz="2700" dirty="0">
                <a:solidFill>
                  <a:srgbClr val="000000"/>
                </a:solidFill>
                <a:latin typeface="Calibri" panose="020F0502020204030204" pitchFamily="34" charset="0"/>
                <a:cs typeface="Arial" panose="020B0604020202020204" pitchFamily="34" charset="0"/>
              </a:rPr>
              <a:t>(12-19 April 2024): 69 activities, 19 countries, &gt;1 million participants</a:t>
            </a:r>
          </a:p>
          <a:p>
            <a:pPr indent="-533400">
              <a:lnSpc>
                <a:spcPct val="100000"/>
              </a:lnSpc>
              <a:spcBef>
                <a:spcPts val="90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Support of European network</a:t>
            </a:r>
          </a:p>
          <a:p>
            <a:pPr indent="-533400">
              <a:lnSpc>
                <a:spcPct val="100000"/>
              </a:lnSpc>
              <a:spcBef>
                <a:spcPts val="900"/>
              </a:spcBef>
              <a:buClr>
                <a:srgbClr val="1F76BE"/>
              </a:buClr>
              <a:buSzPts val="2000"/>
              <a:buFont typeface="Arial" panose="020B0604020202020204" pitchFamily="34" charset="0"/>
              <a:buChar char="•"/>
              <a:defRPr/>
            </a:pPr>
            <a:r>
              <a:rPr lang="en-US" sz="2700" dirty="0">
                <a:solidFill>
                  <a:srgbClr val="000000"/>
                </a:solidFill>
                <a:latin typeface="Calibri" panose="020F0502020204030204" pitchFamily="34" charset="0"/>
                <a:cs typeface="Arial" panose="020B0604020202020204" pitchFamily="34" charset="0"/>
              </a:rPr>
              <a:t>And many more… </a:t>
            </a:r>
          </a:p>
          <a:p>
            <a:pPr indent="-533400">
              <a:lnSpc>
                <a:spcPct val="100000"/>
              </a:lnSpc>
              <a:spcBef>
                <a:spcPts val="450"/>
              </a:spcBef>
              <a:buClr>
                <a:srgbClr val="1F76BE"/>
              </a:buClr>
              <a:buSzPts val="2000"/>
              <a:buFont typeface="Arial" panose="020B0604020202020204" pitchFamily="34" charset="0"/>
              <a:buChar char="•"/>
              <a:defRPr/>
            </a:pPr>
            <a:endParaRPr lang="en-GB" sz="24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843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B32480-4198-42BC-8BB0-5AE057EF0745}"/>
              </a:ext>
            </a:extLst>
          </p:cNvPr>
          <p:cNvSpPr>
            <a:spLocks noGrp="1"/>
          </p:cNvSpPr>
          <p:nvPr>
            <p:ph type="title"/>
          </p:nvPr>
        </p:nvSpPr>
        <p:spPr/>
        <p:txBody>
          <a:bodyPr/>
          <a:lstStyle/>
          <a:p>
            <a:pPr algn="ctr"/>
            <a:r>
              <a:rPr lang="en-GB" dirty="0" err="1"/>
              <a:t>Bedankt</a:t>
            </a:r>
            <a:r>
              <a:rPr lang="en-GB" dirty="0"/>
              <a:t> </a:t>
            </a:r>
            <a:r>
              <a:rPr lang="en-GB" dirty="0" err="1"/>
              <a:t>voor</a:t>
            </a:r>
            <a:r>
              <a:rPr lang="en-GB" dirty="0"/>
              <a:t> </a:t>
            </a:r>
            <a:r>
              <a:rPr lang="en-GB" dirty="0" err="1"/>
              <a:t>uw</a:t>
            </a:r>
            <a:r>
              <a:rPr lang="en-GB" dirty="0"/>
              <a:t> </a:t>
            </a:r>
            <a:r>
              <a:rPr lang="en-GB" dirty="0" err="1"/>
              <a:t>aandagt</a:t>
            </a:r>
            <a:r>
              <a:rPr lang="en-GB" dirty="0"/>
              <a:t> </a:t>
            </a:r>
            <a:r>
              <a:rPr lang="en-GB" dirty="0">
                <a:sym typeface="Wingdings" panose="05000000000000000000" pitchFamily="2" charset="2"/>
              </a:rPr>
              <a:t></a:t>
            </a:r>
            <a:endParaRPr lang="en-GB" dirty="0"/>
          </a:p>
        </p:txBody>
      </p:sp>
      <p:sp>
        <p:nvSpPr>
          <p:cNvPr id="4" name="Espace réservé du texte 3">
            <a:extLst>
              <a:ext uri="{FF2B5EF4-FFF2-40B4-BE49-F238E27FC236}">
                <a16:creationId xmlns:a16="http://schemas.microsoft.com/office/drawing/2014/main" id="{CF85D40A-A669-4EAB-B78B-EDC0F6EFC5A0}"/>
              </a:ext>
            </a:extLst>
          </p:cNvPr>
          <p:cNvSpPr>
            <a:spLocks noGrp="1"/>
          </p:cNvSpPr>
          <p:nvPr>
            <p:ph type="body" idx="1"/>
          </p:nvPr>
        </p:nvSpPr>
        <p:spPr>
          <a:xfrm>
            <a:off x="1007013" y="1993787"/>
            <a:ext cx="16273974" cy="6299427"/>
          </a:xfrm>
        </p:spPr>
        <p:txBody>
          <a:bodyPr/>
          <a:lstStyle/>
          <a:p>
            <a:pPr marL="114300" indent="0">
              <a:lnSpc>
                <a:spcPct val="100000"/>
              </a:lnSpc>
              <a:spcAft>
                <a:spcPts val="900"/>
              </a:spcAft>
              <a:buClr>
                <a:srgbClr val="1F76BE"/>
              </a:buClr>
              <a:buNone/>
            </a:pPr>
            <a:endParaRPr lang="en-GB" sz="3000" dirty="0">
              <a:solidFill>
                <a:schemeClr val="tx1"/>
              </a:solidFill>
            </a:endParaRPr>
          </a:p>
          <a:p>
            <a:pPr marL="114300" indent="0">
              <a:lnSpc>
                <a:spcPct val="100000"/>
              </a:lnSpc>
              <a:spcAft>
                <a:spcPts val="900"/>
              </a:spcAft>
              <a:buClr>
                <a:srgbClr val="1F76BE"/>
              </a:buClr>
              <a:buNone/>
            </a:pPr>
            <a:endParaRPr lang="en-GB" sz="3000" dirty="0">
              <a:solidFill>
                <a:schemeClr val="tx1"/>
              </a:solidFill>
            </a:endParaRPr>
          </a:p>
          <a:p>
            <a:pPr marL="114300" indent="0" algn="ctr">
              <a:lnSpc>
                <a:spcPct val="100000"/>
              </a:lnSpc>
              <a:spcAft>
                <a:spcPts val="900"/>
              </a:spcAft>
              <a:buClr>
                <a:srgbClr val="1F76BE"/>
              </a:buClr>
              <a:buNone/>
            </a:pPr>
            <a:r>
              <a:rPr lang="en-GB" sz="3000" dirty="0">
                <a:solidFill>
                  <a:schemeClr val="tx1"/>
                </a:solidFill>
              </a:rPr>
              <a:t>For any questions on CEDAG and this presentation: </a:t>
            </a:r>
          </a:p>
          <a:p>
            <a:pPr marL="114300" indent="0">
              <a:lnSpc>
                <a:spcPct val="100000"/>
              </a:lnSpc>
              <a:spcAft>
                <a:spcPts val="900"/>
              </a:spcAft>
              <a:buClr>
                <a:srgbClr val="1F76BE"/>
              </a:buClr>
              <a:buNone/>
            </a:pPr>
            <a:endParaRPr lang="en-GB" sz="3000" dirty="0">
              <a:solidFill>
                <a:schemeClr val="tx1"/>
              </a:solidFill>
            </a:endParaRPr>
          </a:p>
          <a:p>
            <a:pPr marL="0" indent="0" algn="ctr">
              <a:lnSpc>
                <a:spcPct val="100000"/>
              </a:lnSpc>
              <a:spcAft>
                <a:spcPts val="900"/>
              </a:spcAft>
              <a:buClr>
                <a:srgbClr val="1F76BE"/>
              </a:buClr>
              <a:buNone/>
            </a:pPr>
            <a:r>
              <a:rPr lang="en-GB" sz="3000" dirty="0">
                <a:solidFill>
                  <a:schemeClr val="tx1"/>
                </a:solidFill>
              </a:rPr>
              <a:t>Mathieu de Poorter, President</a:t>
            </a:r>
          </a:p>
          <a:p>
            <a:pPr marL="0" indent="0" algn="ctr">
              <a:lnSpc>
                <a:spcPct val="100000"/>
              </a:lnSpc>
              <a:spcBef>
                <a:spcPts val="0"/>
              </a:spcBef>
              <a:spcAft>
                <a:spcPts val="900"/>
              </a:spcAft>
              <a:buClr>
                <a:srgbClr val="1F76BE"/>
              </a:buClr>
              <a:buNone/>
            </a:pPr>
            <a:r>
              <a:rPr lang="en-GB" sz="3000" dirty="0">
                <a:solidFill>
                  <a:srgbClr val="1F76BE"/>
                </a:solidFill>
                <a:hlinkClick r:id="rId3"/>
              </a:rPr>
              <a:t>mathieu.depoorter@unipso.be</a:t>
            </a:r>
            <a:r>
              <a:rPr lang="en-GB" sz="3000" dirty="0">
                <a:solidFill>
                  <a:srgbClr val="1F76BE"/>
                </a:solidFill>
              </a:rPr>
              <a:t> </a:t>
            </a:r>
          </a:p>
        </p:txBody>
      </p:sp>
    </p:spTree>
    <p:extLst>
      <p:ext uri="{BB962C8B-B14F-4D97-AF65-F5344CB8AC3E}">
        <p14:creationId xmlns:p14="http://schemas.microsoft.com/office/powerpoint/2010/main" val="393200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A8AA6-520A-4F5A-F437-C7FB2D24DD1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8CAD2D-7A13-730D-4D41-A33EC9B2F6DA}"/>
              </a:ext>
            </a:extLst>
          </p:cNvPr>
          <p:cNvSpPr/>
          <p:nvPr/>
        </p:nvSpPr>
        <p:spPr>
          <a:xfrm>
            <a:off x="0" y="0"/>
            <a:ext cx="19555887" cy="14161159"/>
          </a:xfrm>
          <a:custGeom>
            <a:avLst/>
            <a:gdLst/>
            <a:ahLst/>
            <a:cxnLst/>
            <a:rect l="l" t="t" r="r" b="b"/>
            <a:pathLst>
              <a:path w="19555887" h="14161159">
                <a:moveTo>
                  <a:pt x="0" y="0"/>
                </a:moveTo>
                <a:lnTo>
                  <a:pt x="19555887" y="0"/>
                </a:lnTo>
                <a:lnTo>
                  <a:pt x="19555887" y="14161159"/>
                </a:lnTo>
                <a:lnTo>
                  <a:pt x="0" y="14161159"/>
                </a:lnTo>
                <a:lnTo>
                  <a:pt x="0" y="0"/>
                </a:lnTo>
                <a:close/>
              </a:path>
            </a:pathLst>
          </a:custGeom>
          <a:blipFill>
            <a:blip r:embed="rId2">
              <a:alphaModFix amt="93000"/>
            </a:blip>
            <a:stretch>
              <a:fillRect l="-4293" r="-4293"/>
            </a:stretch>
          </a:blipFill>
        </p:spPr>
        <p:txBody>
          <a:bodyPr/>
          <a:lstStyle/>
          <a:p>
            <a:endParaRPr lang="nl-BE"/>
          </a:p>
        </p:txBody>
      </p:sp>
      <p:sp>
        <p:nvSpPr>
          <p:cNvPr id="3" name="TextBox 14">
            <a:extLst>
              <a:ext uri="{FF2B5EF4-FFF2-40B4-BE49-F238E27FC236}">
                <a16:creationId xmlns:a16="http://schemas.microsoft.com/office/drawing/2014/main" id="{1F4A594D-6572-2682-2EC1-AD2F7E8C9B0C}"/>
              </a:ext>
            </a:extLst>
          </p:cNvPr>
          <p:cNvSpPr txBox="1"/>
          <p:nvPr/>
        </p:nvSpPr>
        <p:spPr>
          <a:xfrm>
            <a:off x="914400" y="4457700"/>
            <a:ext cx="17068800" cy="961802"/>
          </a:xfrm>
          <a:prstGeom prst="rect">
            <a:avLst/>
          </a:prstGeom>
        </p:spPr>
        <p:txBody>
          <a:bodyPr wrap="square" lIns="0" tIns="0" rIns="0" bIns="0" rtlCol="0" anchor="t">
            <a:spAutoFit/>
          </a:bodyPr>
          <a:lstStyle/>
          <a:p>
            <a:pPr algn="ctr">
              <a:lnSpc>
                <a:spcPts val="7496"/>
              </a:lnSpc>
            </a:pPr>
            <a:r>
              <a:rPr lang="nl-NL" sz="7200" dirty="0">
                <a:solidFill>
                  <a:srgbClr val="FFFFFF"/>
                </a:solidFill>
                <a:latin typeface="Gagalin"/>
              </a:rPr>
              <a:t>Politieke reflectie</a:t>
            </a:r>
          </a:p>
        </p:txBody>
      </p:sp>
      <p:sp>
        <p:nvSpPr>
          <p:cNvPr id="4" name="Tekstvak 3">
            <a:extLst>
              <a:ext uri="{FF2B5EF4-FFF2-40B4-BE49-F238E27FC236}">
                <a16:creationId xmlns:a16="http://schemas.microsoft.com/office/drawing/2014/main" id="{943C84DE-EC09-1854-FD42-00B463037245}"/>
              </a:ext>
            </a:extLst>
          </p:cNvPr>
          <p:cNvSpPr txBox="1"/>
          <p:nvPr/>
        </p:nvSpPr>
        <p:spPr>
          <a:xfrm>
            <a:off x="914400" y="6210300"/>
            <a:ext cx="18073782" cy="3170099"/>
          </a:xfrm>
          <a:prstGeom prst="rect">
            <a:avLst/>
          </a:prstGeom>
          <a:noFill/>
        </p:spPr>
        <p:txBody>
          <a:bodyPr wrap="square" rtlCol="0">
            <a:spAutoFit/>
          </a:bodyPr>
          <a:lstStyle/>
          <a:p>
            <a:pPr algn="ctr"/>
            <a:r>
              <a:rPr lang="nl-NL" sz="4000" dirty="0">
                <a:solidFill>
                  <a:schemeClr val="bg1"/>
                </a:solidFill>
              </a:rPr>
              <a:t>Kathleen Van Brempt (Vooruit)</a:t>
            </a:r>
          </a:p>
          <a:p>
            <a:pPr algn="ctr"/>
            <a:r>
              <a:rPr lang="nl-NL" sz="4000" dirty="0">
                <a:solidFill>
                  <a:schemeClr val="bg1"/>
                </a:solidFill>
              </a:rPr>
              <a:t>Thomas Jans (Groen)</a:t>
            </a:r>
          </a:p>
          <a:p>
            <a:pPr algn="ctr"/>
            <a:r>
              <a:rPr lang="nl-NL" sz="4000" dirty="0">
                <a:solidFill>
                  <a:schemeClr val="bg1"/>
                </a:solidFill>
              </a:rPr>
              <a:t>Liesbet Sommen (</a:t>
            </a:r>
            <a:r>
              <a:rPr lang="nl-NL" sz="4000" dirty="0" err="1">
                <a:solidFill>
                  <a:schemeClr val="bg1"/>
                </a:solidFill>
              </a:rPr>
              <a:t>cd&amp;v</a:t>
            </a:r>
            <a:r>
              <a:rPr lang="nl-NL" sz="4000" dirty="0">
                <a:solidFill>
                  <a:schemeClr val="bg1"/>
                </a:solidFill>
              </a:rPr>
              <a:t>)</a:t>
            </a:r>
          </a:p>
          <a:p>
            <a:r>
              <a:rPr lang="nl-NL" sz="4000" dirty="0">
                <a:solidFill>
                  <a:schemeClr val="bg1"/>
                </a:solidFill>
              </a:rPr>
              <a:t>Moderatie: Sandra Rosvelds</a:t>
            </a:r>
          </a:p>
          <a:p>
            <a:pPr algn="ctr"/>
            <a:endParaRPr lang="nl-BE" sz="4000" dirty="0">
              <a:solidFill>
                <a:schemeClr val="bg1"/>
              </a:solidFill>
            </a:endParaRPr>
          </a:p>
        </p:txBody>
      </p:sp>
    </p:spTree>
    <p:extLst>
      <p:ext uri="{BB962C8B-B14F-4D97-AF65-F5344CB8AC3E}">
        <p14:creationId xmlns:p14="http://schemas.microsoft.com/office/powerpoint/2010/main" val="3898939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60600-3C35-E7A9-58C9-D5040239E12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0AB7AF-B8E8-59C5-F03A-5FE59EA110A0}"/>
              </a:ext>
            </a:extLst>
          </p:cNvPr>
          <p:cNvSpPr/>
          <p:nvPr/>
        </p:nvSpPr>
        <p:spPr>
          <a:xfrm>
            <a:off x="152400" y="0"/>
            <a:ext cx="19555887" cy="14161159"/>
          </a:xfrm>
          <a:custGeom>
            <a:avLst/>
            <a:gdLst/>
            <a:ahLst/>
            <a:cxnLst/>
            <a:rect l="l" t="t" r="r" b="b"/>
            <a:pathLst>
              <a:path w="19555887" h="14161159">
                <a:moveTo>
                  <a:pt x="0" y="0"/>
                </a:moveTo>
                <a:lnTo>
                  <a:pt x="19555887" y="0"/>
                </a:lnTo>
                <a:lnTo>
                  <a:pt x="19555887" y="14161159"/>
                </a:lnTo>
                <a:lnTo>
                  <a:pt x="0" y="14161159"/>
                </a:lnTo>
                <a:lnTo>
                  <a:pt x="0" y="0"/>
                </a:lnTo>
                <a:close/>
              </a:path>
            </a:pathLst>
          </a:custGeom>
          <a:blipFill>
            <a:blip r:embed="rId2">
              <a:alphaModFix amt="93000"/>
            </a:blip>
            <a:stretch>
              <a:fillRect l="-4293" r="-4293"/>
            </a:stretch>
          </a:blipFill>
        </p:spPr>
        <p:txBody>
          <a:bodyPr/>
          <a:lstStyle/>
          <a:p>
            <a:endParaRPr lang="nl-BE"/>
          </a:p>
        </p:txBody>
      </p:sp>
      <p:grpSp>
        <p:nvGrpSpPr>
          <p:cNvPr id="4" name="Group 4">
            <a:extLst>
              <a:ext uri="{FF2B5EF4-FFF2-40B4-BE49-F238E27FC236}">
                <a16:creationId xmlns:a16="http://schemas.microsoft.com/office/drawing/2014/main" id="{B5A5782A-18E9-AEAD-BA69-0E9E1627DCCA}"/>
              </a:ext>
            </a:extLst>
          </p:cNvPr>
          <p:cNvGrpSpPr/>
          <p:nvPr/>
        </p:nvGrpSpPr>
        <p:grpSpPr>
          <a:xfrm>
            <a:off x="3105029" y="8225998"/>
            <a:ext cx="12077942" cy="1524315"/>
            <a:chOff x="0" y="0"/>
            <a:chExt cx="16103922" cy="2032421"/>
          </a:xfrm>
        </p:grpSpPr>
        <p:grpSp>
          <p:nvGrpSpPr>
            <p:cNvPr id="5" name="Group 5">
              <a:extLst>
                <a:ext uri="{FF2B5EF4-FFF2-40B4-BE49-F238E27FC236}">
                  <a16:creationId xmlns:a16="http://schemas.microsoft.com/office/drawing/2014/main" id="{801F4199-0F43-286E-75A2-1EC2AC5C168A}"/>
                </a:ext>
              </a:extLst>
            </p:cNvPr>
            <p:cNvGrpSpPr/>
            <p:nvPr/>
          </p:nvGrpSpPr>
          <p:grpSpPr>
            <a:xfrm>
              <a:off x="0" y="0"/>
              <a:ext cx="16103922" cy="2032421"/>
              <a:chOff x="0" y="0"/>
              <a:chExt cx="3307331" cy="417407"/>
            </a:xfrm>
          </p:grpSpPr>
          <p:sp>
            <p:nvSpPr>
              <p:cNvPr id="6" name="Freeform 6">
                <a:extLst>
                  <a:ext uri="{FF2B5EF4-FFF2-40B4-BE49-F238E27FC236}">
                    <a16:creationId xmlns:a16="http://schemas.microsoft.com/office/drawing/2014/main" id="{E4B36D5D-06E0-7219-F53F-C0C6B7CA99D0}"/>
                  </a:ext>
                </a:extLst>
              </p:cNvPr>
              <p:cNvSpPr/>
              <p:nvPr/>
            </p:nvSpPr>
            <p:spPr>
              <a:xfrm>
                <a:off x="0" y="0"/>
                <a:ext cx="3307331" cy="417407"/>
              </a:xfrm>
              <a:custGeom>
                <a:avLst/>
                <a:gdLst/>
                <a:ahLst/>
                <a:cxnLst/>
                <a:rect l="l" t="t" r="r" b="b"/>
                <a:pathLst>
                  <a:path w="3307331" h="417407">
                    <a:moveTo>
                      <a:pt x="0" y="0"/>
                    </a:moveTo>
                    <a:lnTo>
                      <a:pt x="3307331" y="0"/>
                    </a:lnTo>
                    <a:lnTo>
                      <a:pt x="3307331" y="417407"/>
                    </a:lnTo>
                    <a:lnTo>
                      <a:pt x="0" y="417407"/>
                    </a:lnTo>
                    <a:close/>
                  </a:path>
                </a:pathLst>
              </a:custGeom>
              <a:solidFill>
                <a:srgbClr val="FFFFFF"/>
              </a:solidFill>
            </p:spPr>
            <p:txBody>
              <a:bodyPr/>
              <a:lstStyle/>
              <a:p>
                <a:endParaRPr lang="nl-BE"/>
              </a:p>
            </p:txBody>
          </p:sp>
          <p:sp>
            <p:nvSpPr>
              <p:cNvPr id="7" name="TextBox 7">
                <a:extLst>
                  <a:ext uri="{FF2B5EF4-FFF2-40B4-BE49-F238E27FC236}">
                    <a16:creationId xmlns:a16="http://schemas.microsoft.com/office/drawing/2014/main" id="{28B4C213-554C-CEDB-C5D4-24F7F5A5747B}"/>
                  </a:ext>
                </a:extLst>
              </p:cNvPr>
              <p:cNvSpPr txBox="1"/>
              <p:nvPr/>
            </p:nvSpPr>
            <p:spPr>
              <a:xfrm>
                <a:off x="0" y="-28575"/>
                <a:ext cx="3307331" cy="445982"/>
              </a:xfrm>
              <a:prstGeom prst="rect">
                <a:avLst/>
              </a:prstGeom>
            </p:spPr>
            <p:txBody>
              <a:bodyPr lIns="39304" tIns="39304" rIns="39304" bIns="39304" rtlCol="0" anchor="ctr"/>
              <a:lstStyle/>
              <a:p>
                <a:pPr algn="ctr">
                  <a:lnSpc>
                    <a:spcPts val="1520"/>
                  </a:lnSpc>
                </a:pPr>
                <a:endParaRPr/>
              </a:p>
            </p:txBody>
          </p:sp>
        </p:grpSp>
        <p:sp>
          <p:nvSpPr>
            <p:cNvPr id="8" name="Freeform 8">
              <a:extLst>
                <a:ext uri="{FF2B5EF4-FFF2-40B4-BE49-F238E27FC236}">
                  <a16:creationId xmlns:a16="http://schemas.microsoft.com/office/drawing/2014/main" id="{40A5CF53-4200-39D2-A334-5AFBD329F678}"/>
                </a:ext>
              </a:extLst>
            </p:cNvPr>
            <p:cNvSpPr/>
            <p:nvPr/>
          </p:nvSpPr>
          <p:spPr>
            <a:xfrm>
              <a:off x="10391889" y="762544"/>
              <a:ext cx="2441487" cy="1112794"/>
            </a:xfrm>
            <a:custGeom>
              <a:avLst/>
              <a:gdLst/>
              <a:ahLst/>
              <a:cxnLst/>
              <a:rect l="l" t="t" r="r" b="b"/>
              <a:pathLst>
                <a:path w="2441487" h="1112794">
                  <a:moveTo>
                    <a:pt x="0" y="0"/>
                  </a:moveTo>
                  <a:lnTo>
                    <a:pt x="2441488" y="0"/>
                  </a:lnTo>
                  <a:lnTo>
                    <a:pt x="2441488" y="1112795"/>
                  </a:lnTo>
                  <a:lnTo>
                    <a:pt x="0" y="1112795"/>
                  </a:lnTo>
                  <a:lnTo>
                    <a:pt x="0" y="0"/>
                  </a:lnTo>
                  <a:close/>
                </a:path>
              </a:pathLst>
            </a:custGeom>
            <a:blipFill>
              <a:blip r:embed="rId3"/>
              <a:stretch>
                <a:fillRect/>
              </a:stretch>
            </a:blipFill>
          </p:spPr>
          <p:txBody>
            <a:bodyPr/>
            <a:lstStyle/>
            <a:p>
              <a:endParaRPr lang="nl-BE"/>
            </a:p>
          </p:txBody>
        </p:sp>
        <p:sp>
          <p:nvSpPr>
            <p:cNvPr id="9" name="Freeform 9">
              <a:extLst>
                <a:ext uri="{FF2B5EF4-FFF2-40B4-BE49-F238E27FC236}">
                  <a16:creationId xmlns:a16="http://schemas.microsoft.com/office/drawing/2014/main" id="{05CF5306-5688-158D-88E9-7BC1AFFD619C}"/>
                </a:ext>
              </a:extLst>
            </p:cNvPr>
            <p:cNvSpPr/>
            <p:nvPr/>
          </p:nvSpPr>
          <p:spPr>
            <a:xfrm>
              <a:off x="3204490" y="939756"/>
              <a:ext cx="2314045" cy="694214"/>
            </a:xfrm>
            <a:custGeom>
              <a:avLst/>
              <a:gdLst/>
              <a:ahLst/>
              <a:cxnLst/>
              <a:rect l="l" t="t" r="r" b="b"/>
              <a:pathLst>
                <a:path w="2314045" h="694214">
                  <a:moveTo>
                    <a:pt x="0" y="0"/>
                  </a:moveTo>
                  <a:lnTo>
                    <a:pt x="2314045" y="0"/>
                  </a:lnTo>
                  <a:lnTo>
                    <a:pt x="2314045" y="694213"/>
                  </a:lnTo>
                  <a:lnTo>
                    <a:pt x="0" y="694213"/>
                  </a:lnTo>
                  <a:lnTo>
                    <a:pt x="0" y="0"/>
                  </a:lnTo>
                  <a:close/>
                </a:path>
              </a:pathLst>
            </a:custGeom>
            <a:blipFill>
              <a:blip r:embed="rId4"/>
              <a:stretch>
                <a:fillRect/>
              </a:stretch>
            </a:blipFill>
          </p:spPr>
          <p:txBody>
            <a:bodyPr/>
            <a:lstStyle/>
            <a:p>
              <a:endParaRPr lang="nl-BE"/>
            </a:p>
          </p:txBody>
        </p:sp>
        <p:sp>
          <p:nvSpPr>
            <p:cNvPr id="10" name="Freeform 10">
              <a:extLst>
                <a:ext uri="{FF2B5EF4-FFF2-40B4-BE49-F238E27FC236}">
                  <a16:creationId xmlns:a16="http://schemas.microsoft.com/office/drawing/2014/main" id="{BFF45097-9404-24A2-8BED-6F297DBCB01E}"/>
                </a:ext>
              </a:extLst>
            </p:cNvPr>
            <p:cNvSpPr/>
            <p:nvPr/>
          </p:nvSpPr>
          <p:spPr>
            <a:xfrm>
              <a:off x="7692537" y="851150"/>
              <a:ext cx="2237566" cy="871425"/>
            </a:xfrm>
            <a:custGeom>
              <a:avLst/>
              <a:gdLst/>
              <a:ahLst/>
              <a:cxnLst/>
              <a:rect l="l" t="t" r="r" b="b"/>
              <a:pathLst>
                <a:path w="2237566" h="871425">
                  <a:moveTo>
                    <a:pt x="0" y="0"/>
                  </a:moveTo>
                  <a:lnTo>
                    <a:pt x="2237566" y="0"/>
                  </a:lnTo>
                  <a:lnTo>
                    <a:pt x="2237566" y="871425"/>
                  </a:lnTo>
                  <a:lnTo>
                    <a:pt x="0" y="871425"/>
                  </a:lnTo>
                  <a:lnTo>
                    <a:pt x="0" y="0"/>
                  </a:lnTo>
                  <a:close/>
                </a:path>
              </a:pathLst>
            </a:custGeom>
            <a:blipFill>
              <a:blip r:embed="rId5"/>
              <a:stretch>
                <a:fillRect/>
              </a:stretch>
            </a:blipFill>
          </p:spPr>
          <p:txBody>
            <a:bodyPr/>
            <a:lstStyle/>
            <a:p>
              <a:endParaRPr lang="nl-BE"/>
            </a:p>
          </p:txBody>
        </p:sp>
        <p:sp>
          <p:nvSpPr>
            <p:cNvPr id="11" name="Freeform 11">
              <a:extLst>
                <a:ext uri="{FF2B5EF4-FFF2-40B4-BE49-F238E27FC236}">
                  <a16:creationId xmlns:a16="http://schemas.microsoft.com/office/drawing/2014/main" id="{6F7457D5-2C2C-0A4E-8C44-8298E5F883DF}"/>
                </a:ext>
              </a:extLst>
            </p:cNvPr>
            <p:cNvSpPr/>
            <p:nvPr/>
          </p:nvSpPr>
          <p:spPr>
            <a:xfrm>
              <a:off x="362917" y="923551"/>
              <a:ext cx="2384188" cy="710418"/>
            </a:xfrm>
            <a:custGeom>
              <a:avLst/>
              <a:gdLst/>
              <a:ahLst/>
              <a:cxnLst/>
              <a:rect l="l" t="t" r="r" b="b"/>
              <a:pathLst>
                <a:path w="2384188" h="710418">
                  <a:moveTo>
                    <a:pt x="0" y="0"/>
                  </a:moveTo>
                  <a:lnTo>
                    <a:pt x="2384188" y="0"/>
                  </a:lnTo>
                  <a:lnTo>
                    <a:pt x="2384188" y="710418"/>
                  </a:lnTo>
                  <a:lnTo>
                    <a:pt x="0" y="710418"/>
                  </a:lnTo>
                  <a:lnTo>
                    <a:pt x="0" y="0"/>
                  </a:lnTo>
                  <a:close/>
                </a:path>
              </a:pathLst>
            </a:custGeom>
            <a:blipFill>
              <a:blip r:embed="rId6"/>
              <a:stretch>
                <a:fillRect/>
              </a:stretch>
            </a:blipFill>
          </p:spPr>
          <p:txBody>
            <a:bodyPr/>
            <a:lstStyle/>
            <a:p>
              <a:endParaRPr lang="nl-BE"/>
            </a:p>
          </p:txBody>
        </p:sp>
        <p:sp>
          <p:nvSpPr>
            <p:cNvPr id="12" name="Freeform 12">
              <a:extLst>
                <a:ext uri="{FF2B5EF4-FFF2-40B4-BE49-F238E27FC236}">
                  <a16:creationId xmlns:a16="http://schemas.microsoft.com/office/drawing/2014/main" id="{B02E7419-62AD-6153-7320-F126A8A2F8A6}"/>
                </a:ext>
              </a:extLst>
            </p:cNvPr>
            <p:cNvSpPr/>
            <p:nvPr/>
          </p:nvSpPr>
          <p:spPr>
            <a:xfrm>
              <a:off x="13295163" y="851150"/>
              <a:ext cx="2372621" cy="925709"/>
            </a:xfrm>
            <a:custGeom>
              <a:avLst/>
              <a:gdLst/>
              <a:ahLst/>
              <a:cxnLst/>
              <a:rect l="l" t="t" r="r" b="b"/>
              <a:pathLst>
                <a:path w="2372621" h="925709">
                  <a:moveTo>
                    <a:pt x="0" y="0"/>
                  </a:moveTo>
                  <a:lnTo>
                    <a:pt x="2372621" y="0"/>
                  </a:lnTo>
                  <a:lnTo>
                    <a:pt x="2372621" y="925709"/>
                  </a:lnTo>
                  <a:lnTo>
                    <a:pt x="0" y="925709"/>
                  </a:lnTo>
                  <a:lnTo>
                    <a:pt x="0" y="0"/>
                  </a:lnTo>
                  <a:close/>
                </a:path>
              </a:pathLst>
            </a:custGeom>
            <a:blipFill>
              <a:blip r:embed="rId7"/>
              <a:stretch>
                <a:fillRect/>
              </a:stretch>
            </a:blipFill>
          </p:spPr>
          <p:txBody>
            <a:bodyPr/>
            <a:lstStyle/>
            <a:p>
              <a:endParaRPr lang="nl-BE"/>
            </a:p>
          </p:txBody>
        </p:sp>
        <p:sp>
          <p:nvSpPr>
            <p:cNvPr id="13" name="Freeform 13">
              <a:extLst>
                <a:ext uri="{FF2B5EF4-FFF2-40B4-BE49-F238E27FC236}">
                  <a16:creationId xmlns:a16="http://schemas.microsoft.com/office/drawing/2014/main" id="{00B7BBEB-D616-44B1-69C0-CE1187AEF03F}"/>
                </a:ext>
              </a:extLst>
            </p:cNvPr>
            <p:cNvSpPr/>
            <p:nvPr/>
          </p:nvSpPr>
          <p:spPr>
            <a:xfrm>
              <a:off x="5980322" y="38351"/>
              <a:ext cx="992327" cy="1787747"/>
            </a:xfrm>
            <a:custGeom>
              <a:avLst/>
              <a:gdLst/>
              <a:ahLst/>
              <a:cxnLst/>
              <a:rect l="l" t="t" r="r" b="b"/>
              <a:pathLst>
                <a:path w="992327" h="1787747">
                  <a:moveTo>
                    <a:pt x="0" y="0"/>
                  </a:moveTo>
                  <a:lnTo>
                    <a:pt x="992326" y="0"/>
                  </a:lnTo>
                  <a:lnTo>
                    <a:pt x="992326" y="1787748"/>
                  </a:lnTo>
                  <a:lnTo>
                    <a:pt x="0" y="1787748"/>
                  </a:lnTo>
                  <a:lnTo>
                    <a:pt x="0" y="0"/>
                  </a:lnTo>
                  <a:close/>
                </a:path>
              </a:pathLst>
            </a:custGeom>
            <a:blipFill>
              <a:blip r:embed="rId8"/>
              <a:stretch>
                <a:fillRect/>
              </a:stretch>
            </a:blipFill>
          </p:spPr>
          <p:txBody>
            <a:bodyPr/>
            <a:lstStyle/>
            <a:p>
              <a:endParaRPr lang="nl-BE"/>
            </a:p>
          </p:txBody>
        </p:sp>
      </p:grpSp>
      <p:sp>
        <p:nvSpPr>
          <p:cNvPr id="14" name="TextBox 14">
            <a:extLst>
              <a:ext uri="{FF2B5EF4-FFF2-40B4-BE49-F238E27FC236}">
                <a16:creationId xmlns:a16="http://schemas.microsoft.com/office/drawing/2014/main" id="{A6392135-6699-EFF0-8B0B-0705406CC7E6}"/>
              </a:ext>
            </a:extLst>
          </p:cNvPr>
          <p:cNvSpPr txBox="1"/>
          <p:nvPr/>
        </p:nvSpPr>
        <p:spPr>
          <a:xfrm>
            <a:off x="2513893" y="4305300"/>
            <a:ext cx="12721078" cy="983924"/>
          </a:xfrm>
          <a:prstGeom prst="rect">
            <a:avLst/>
          </a:prstGeom>
        </p:spPr>
        <p:txBody>
          <a:bodyPr lIns="0" tIns="0" rIns="0" bIns="0" rtlCol="0" anchor="t">
            <a:spAutoFit/>
          </a:bodyPr>
          <a:lstStyle/>
          <a:p>
            <a:pPr algn="ctr">
              <a:lnSpc>
                <a:spcPts val="7496"/>
              </a:lnSpc>
            </a:pPr>
            <a:r>
              <a:rPr lang="en-US" sz="10500" dirty="0">
                <a:solidFill>
                  <a:srgbClr val="FFFFFF"/>
                </a:solidFill>
                <a:latin typeface="Gagalin"/>
              </a:rPr>
              <a:t>thank you!</a:t>
            </a:r>
          </a:p>
        </p:txBody>
      </p:sp>
    </p:spTree>
    <p:extLst>
      <p:ext uri="{BB962C8B-B14F-4D97-AF65-F5344CB8AC3E}">
        <p14:creationId xmlns:p14="http://schemas.microsoft.com/office/powerpoint/2010/main" val="128287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0" y="0"/>
            <a:ext cx="13716000" cy="10287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p:cNvSpPr>
            <a:spLocks noGrp="1"/>
          </p:cNvSpPr>
          <p:nvPr>
            <p:ph type="ctrTitle"/>
          </p:nvPr>
        </p:nvSpPr>
        <p:spPr>
          <a:xfrm>
            <a:off x="3227189" y="8100337"/>
            <a:ext cx="11833623" cy="1800494"/>
          </a:xfrm>
        </p:spPr>
        <p:txBody>
          <a:bodyPr wrap="square" anchor="b">
            <a:normAutofit fontScale="90000"/>
          </a:bodyPr>
          <a:lstStyle/>
          <a:p>
            <a:pPr algn="l"/>
            <a:br>
              <a:rPr lang="nl-BE" sz="2400" b="1" dirty="0">
                <a:solidFill>
                  <a:schemeClr val="bg1"/>
                </a:solidFill>
              </a:rPr>
            </a:br>
            <a:br>
              <a:rPr lang="nl-BE" sz="2400" b="1" dirty="0">
                <a:solidFill>
                  <a:schemeClr val="bg1"/>
                </a:solidFill>
              </a:rPr>
            </a:br>
            <a:br>
              <a:rPr lang="nl-BE" sz="2400" b="1" dirty="0">
                <a:solidFill>
                  <a:schemeClr val="bg1"/>
                </a:solidFill>
              </a:rPr>
            </a:br>
            <a:br>
              <a:rPr lang="nl-BE" sz="2400" b="1" dirty="0">
                <a:solidFill>
                  <a:schemeClr val="bg1"/>
                </a:solidFill>
              </a:rPr>
            </a:br>
            <a:br>
              <a:rPr lang="nl-BE" sz="2400" b="1" dirty="0">
                <a:solidFill>
                  <a:schemeClr val="bg1"/>
                </a:solidFill>
              </a:rPr>
            </a:br>
            <a:br>
              <a:rPr lang="nl-BE" sz="2400" b="1" dirty="0">
                <a:solidFill>
                  <a:schemeClr val="bg1"/>
                </a:solidFill>
              </a:rPr>
            </a:br>
            <a:br>
              <a:rPr lang="nl-BE" sz="2400" b="1" dirty="0">
                <a:solidFill>
                  <a:schemeClr val="bg1"/>
                </a:solidFill>
              </a:rPr>
            </a:br>
            <a:br>
              <a:rPr lang="nl-BE" sz="2400" b="1" dirty="0">
                <a:solidFill>
                  <a:schemeClr val="bg1"/>
                </a:solidFill>
              </a:rPr>
            </a:br>
            <a:br>
              <a:rPr lang="nl-BE" sz="2400" b="1" dirty="0">
                <a:solidFill>
                  <a:schemeClr val="bg1"/>
                </a:solidFill>
              </a:rPr>
            </a:br>
            <a:br>
              <a:rPr lang="nl-BE" sz="2400" b="1" dirty="0">
                <a:solidFill>
                  <a:schemeClr val="bg1"/>
                </a:solidFill>
              </a:rPr>
            </a:br>
            <a:br>
              <a:rPr lang="nl-BE" sz="2400" b="1" dirty="0">
                <a:solidFill>
                  <a:schemeClr val="bg1"/>
                </a:solidFill>
              </a:rPr>
            </a:br>
            <a:br>
              <a:rPr lang="nl-BE" sz="2400" b="1" dirty="0">
                <a:solidFill>
                  <a:schemeClr val="bg1"/>
                </a:solidFill>
              </a:rPr>
            </a:br>
            <a:br>
              <a:rPr lang="nl-BE" sz="5400" b="1" dirty="0">
                <a:solidFill>
                  <a:schemeClr val="bg1"/>
                </a:solidFill>
              </a:rPr>
            </a:br>
            <a:br>
              <a:rPr lang="nl-BE" sz="5400" b="1" dirty="0">
                <a:solidFill>
                  <a:schemeClr val="bg1"/>
                </a:solidFill>
              </a:rPr>
            </a:br>
            <a:r>
              <a:rPr lang="nl-BE" sz="6600" b="1" dirty="0">
                <a:solidFill>
                  <a:schemeClr val="bg1"/>
                </a:solidFill>
              </a:rPr>
              <a:t>Krimpt de ruimte </a:t>
            </a:r>
            <a:br>
              <a:rPr lang="nl-BE" sz="6600" b="1" dirty="0">
                <a:solidFill>
                  <a:schemeClr val="bg1"/>
                </a:solidFill>
              </a:rPr>
            </a:br>
            <a:r>
              <a:rPr lang="nl-BE" sz="6600" b="1" dirty="0">
                <a:solidFill>
                  <a:schemeClr val="bg1"/>
                </a:solidFill>
              </a:rPr>
              <a:t>voor het middenveld in Vlaanderen?</a:t>
            </a:r>
            <a:br>
              <a:rPr lang="nl-BE" sz="5400" b="1" dirty="0">
                <a:solidFill>
                  <a:schemeClr val="bg1"/>
                </a:solidFill>
              </a:rPr>
            </a:br>
            <a:br>
              <a:rPr lang="nl-BE" sz="2400" b="1" dirty="0">
                <a:solidFill>
                  <a:schemeClr val="bg1"/>
                </a:solidFill>
              </a:rPr>
            </a:br>
            <a:r>
              <a:rPr lang="en-US" sz="5400" b="1" dirty="0">
                <a:solidFill>
                  <a:schemeClr val="bg1"/>
                </a:solidFill>
              </a:rPr>
              <a:t>Prof. Dr. Stijn Oosterlynck</a:t>
            </a:r>
            <a:br>
              <a:rPr lang="en-US" sz="2400" b="1" dirty="0">
                <a:solidFill>
                  <a:schemeClr val="bg1"/>
                </a:solidFill>
              </a:rPr>
            </a:br>
            <a:r>
              <a:rPr lang="en-US" sz="2400" b="1" dirty="0">
                <a:solidFill>
                  <a:schemeClr val="bg1"/>
                </a:solidFill>
              </a:rPr>
              <a:t>Departement </a:t>
            </a:r>
            <a:r>
              <a:rPr lang="en-US" sz="2400" b="1" dirty="0" err="1">
                <a:solidFill>
                  <a:schemeClr val="bg1"/>
                </a:solidFill>
              </a:rPr>
              <a:t>Sociologie</a:t>
            </a:r>
            <a:r>
              <a:rPr lang="en-US" sz="2400" b="1" dirty="0">
                <a:solidFill>
                  <a:schemeClr val="bg1"/>
                </a:solidFill>
              </a:rPr>
              <a:t> </a:t>
            </a:r>
            <a:br>
              <a:rPr lang="en-US" sz="2400" b="1" dirty="0">
                <a:solidFill>
                  <a:schemeClr val="bg1"/>
                </a:solidFill>
              </a:rPr>
            </a:br>
            <a:r>
              <a:rPr lang="en-US" sz="2400" b="1" dirty="0">
                <a:solidFill>
                  <a:schemeClr val="bg1"/>
                </a:solidFill>
              </a:rPr>
              <a:t>Centre for Research on Environmental and Social Change &amp; Antwerp Urban Studies Institute</a:t>
            </a:r>
            <a:br>
              <a:rPr lang="en-US" sz="2400" b="1" dirty="0">
                <a:solidFill>
                  <a:schemeClr val="bg1"/>
                </a:solidFill>
              </a:rPr>
            </a:br>
            <a:r>
              <a:rPr lang="en-US" sz="2400" b="1" dirty="0">
                <a:solidFill>
                  <a:schemeClr val="bg1"/>
                </a:solidFill>
                <a:hlinkClick r:id="rId2"/>
              </a:rPr>
              <a:t>Stijn.Oosterlynck@uantwerpen.be</a:t>
            </a:r>
            <a:br>
              <a:rPr lang="en-US" sz="2400" b="1" dirty="0">
                <a:solidFill>
                  <a:schemeClr val="bg1"/>
                </a:solidFill>
              </a:rPr>
            </a:br>
            <a:br>
              <a:rPr lang="en-US" sz="2400" b="1" dirty="0">
                <a:solidFill>
                  <a:schemeClr val="bg1"/>
                </a:solidFill>
              </a:rPr>
            </a:br>
            <a:endParaRPr lang="en-US" sz="2400" b="1" dirty="0">
              <a:solidFill>
                <a:schemeClr val="bg1"/>
              </a:solidFill>
            </a:endParaRPr>
          </a:p>
        </p:txBody>
      </p:sp>
      <p:pic>
        <p:nvPicPr>
          <p:cNvPr id="8" name="Afbeelding 7" descr="Afbeelding met persoon, Menselijk gezicht, kleding, buitenshuis&#10;&#10;Automatisch gegenereerde beschrijving">
            <a:extLst>
              <a:ext uri="{FF2B5EF4-FFF2-40B4-BE49-F238E27FC236}">
                <a16:creationId xmlns:a16="http://schemas.microsoft.com/office/drawing/2014/main" id="{63CDD8A9-7588-D0BD-FEF3-BA2BC57B9A5C}"/>
              </a:ext>
            </a:extLst>
          </p:cNvPr>
          <p:cNvPicPr>
            <a:picLocks noChangeAspect="1"/>
          </p:cNvPicPr>
          <p:nvPr/>
        </p:nvPicPr>
        <p:blipFill rotWithShape="1">
          <a:blip r:embed="rId3">
            <a:extLst>
              <a:ext uri="{28A0092B-C50C-407E-A947-70E740481C1C}">
                <a14:useLocalDpi xmlns:a14="http://schemas.microsoft.com/office/drawing/2010/main" val="0"/>
              </a:ext>
            </a:extLst>
          </a:blip>
          <a:srcRect l="3265" r="11111" b="1"/>
          <a:stretch/>
        </p:blipFill>
        <p:spPr>
          <a:xfrm>
            <a:off x="2286030" y="15"/>
            <a:ext cx="13715970" cy="5486385"/>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sp>
        <p:nvSpPr>
          <p:cNvPr id="3" name="Slide Number Placeholder 2"/>
          <p:cNvSpPr>
            <a:spLocks noGrp="1"/>
          </p:cNvSpPr>
          <p:nvPr>
            <p:ph type="sldNum" sz="quarter" idx="12"/>
          </p:nvPr>
        </p:nvSpPr>
        <p:spPr>
          <a:xfrm>
            <a:off x="12115801" y="700400"/>
            <a:ext cx="2964656" cy="1061829"/>
          </a:xfrm>
        </p:spPr>
        <p:txBody>
          <a:bodyPr>
            <a:normAutofit/>
          </a:bodyPr>
          <a:lstStyle/>
          <a:p>
            <a:pPr defTabSz="1371600">
              <a:lnSpc>
                <a:spcPct val="90000"/>
              </a:lnSpc>
              <a:spcAft>
                <a:spcPts val="900"/>
              </a:spcAft>
            </a:pPr>
            <a:fld id="{81B6B1B0-F227-43E7-B1A6-583E3DD98853}" type="slidenum">
              <a:rPr lang="nl-BE" sz="6300">
                <a:solidFill>
                  <a:srgbClr val="FFFFFF"/>
                </a:solidFill>
                <a:latin typeface="Calibri" panose="020F0502020204030204"/>
              </a:rPr>
              <a:pPr defTabSz="1371600">
                <a:lnSpc>
                  <a:spcPct val="90000"/>
                </a:lnSpc>
                <a:spcAft>
                  <a:spcPts val="900"/>
                </a:spcAft>
              </a:pPr>
              <a:t>5</a:t>
            </a:fld>
            <a:endParaRPr lang="nl-BE" sz="6300">
              <a:solidFill>
                <a:srgbClr val="FFFFFF"/>
              </a:solidFill>
              <a:latin typeface="Calibri" panose="020F0502020204030204"/>
            </a:endParaRPr>
          </a:p>
        </p:txBody>
      </p:sp>
      <p:grpSp>
        <p:nvGrpSpPr>
          <p:cNvPr id="1043" name="Group 104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6612" y="1286415"/>
            <a:ext cx="13715388" cy="4274964"/>
            <a:chOff x="476" y="-3923157"/>
            <a:chExt cx="10667524" cy="2493729"/>
          </a:xfrm>
        </p:grpSpPr>
        <p:sp>
          <p:nvSpPr>
            <p:cNvPr id="1044" name="Freeform: Shape 104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1045" name="Freeform: Shape 104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grpSp>
      <p:pic>
        <p:nvPicPr>
          <p:cNvPr id="1036" name="Picture 12" descr="Image result for uantwerpe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363" y="20388662"/>
            <a:ext cx="179708" cy="12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5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0" y="0"/>
            <a:ext cx="13716000" cy="10287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pSp>
        <p:nvGrpSpPr>
          <p:cNvPr id="11" name="Group 10">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5999" y="-2"/>
            <a:ext cx="5154216" cy="10287003"/>
            <a:chOff x="-2" y="-1"/>
            <a:chExt cx="4581527" cy="6858002"/>
          </a:xfrm>
          <a:effectLst>
            <a:outerShdw blurRad="381000" dist="50800" algn="ctr" rotWithShape="0">
              <a:srgbClr val="000000">
                <a:alpha val="10000"/>
              </a:srgbClr>
            </a:outerShdw>
          </a:effectLst>
        </p:grpSpPr>
        <p:grpSp>
          <p:nvGrpSpPr>
            <p:cNvPr id="12" name="Group 11">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0" name="Freeform: Shape 19">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grpSp>
        <p:grpSp>
          <p:nvGrpSpPr>
            <p:cNvPr id="13" name="Group 12">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4" name="Group 13">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8" name="Freeform: Shape 17">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grpSp>
          <p:grpSp>
            <p:nvGrpSpPr>
              <p:cNvPr id="15" name="Group 14">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6" name="Freeform: Shape 15">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grpSp>
        </p:grpSp>
      </p:grpSp>
      <p:sp>
        <p:nvSpPr>
          <p:cNvPr id="3" name="Title 2"/>
          <p:cNvSpPr>
            <a:spLocks noGrp="1"/>
          </p:cNvSpPr>
          <p:nvPr>
            <p:ph type="title"/>
          </p:nvPr>
        </p:nvSpPr>
        <p:spPr>
          <a:xfrm>
            <a:off x="3216475" y="2462629"/>
            <a:ext cx="2987873" cy="4819916"/>
          </a:xfrm>
        </p:spPr>
        <p:txBody>
          <a:bodyPr anchor="t">
            <a:normAutofit/>
          </a:bodyPr>
          <a:lstStyle/>
          <a:p>
            <a:r>
              <a:rPr lang="en-US" sz="5250" b="1"/>
              <a:t>Overzicht </a:t>
            </a:r>
          </a:p>
        </p:txBody>
      </p:sp>
      <p:sp>
        <p:nvSpPr>
          <p:cNvPr id="4" name="Content Placeholder 3"/>
          <p:cNvSpPr>
            <a:spLocks noGrp="1"/>
          </p:cNvSpPr>
          <p:nvPr>
            <p:ph idx="1"/>
          </p:nvPr>
        </p:nvSpPr>
        <p:spPr>
          <a:xfrm>
            <a:off x="8172451" y="2582369"/>
            <a:ext cx="6908006" cy="5928972"/>
          </a:xfrm>
        </p:spPr>
        <p:txBody>
          <a:bodyPr>
            <a:noAutofit/>
          </a:bodyPr>
          <a:lstStyle/>
          <a:p>
            <a:pPr marL="771525" indent="-771525">
              <a:buAutoNum type="arabicPeriod"/>
            </a:pPr>
            <a:r>
              <a:rPr lang="en-US" sz="5400" dirty="0" err="1">
                <a:solidFill>
                  <a:schemeClr val="tx1">
                    <a:alpha val="80000"/>
                  </a:schemeClr>
                </a:solidFill>
              </a:rPr>
              <a:t>Ruimte</a:t>
            </a:r>
            <a:r>
              <a:rPr lang="en-US" sz="5400" dirty="0">
                <a:solidFill>
                  <a:schemeClr val="tx1">
                    <a:alpha val="80000"/>
                  </a:schemeClr>
                </a:solidFill>
              </a:rPr>
              <a:t> voor het </a:t>
            </a:r>
            <a:r>
              <a:rPr lang="en-US" sz="5400" dirty="0" err="1">
                <a:solidFill>
                  <a:schemeClr val="tx1">
                    <a:alpha val="80000"/>
                  </a:schemeClr>
                </a:solidFill>
              </a:rPr>
              <a:t>middenveld</a:t>
            </a:r>
            <a:r>
              <a:rPr lang="en-US" sz="5400" dirty="0">
                <a:solidFill>
                  <a:schemeClr val="tx1">
                    <a:alpha val="80000"/>
                  </a:schemeClr>
                </a:solidFill>
              </a:rPr>
              <a:t> </a:t>
            </a:r>
          </a:p>
          <a:p>
            <a:pPr marL="771525" indent="-771525">
              <a:buAutoNum type="arabicPeriod"/>
            </a:pPr>
            <a:r>
              <a:rPr lang="en-US" sz="5400" dirty="0" err="1">
                <a:solidFill>
                  <a:schemeClr val="tx1">
                    <a:alpha val="80000"/>
                  </a:schemeClr>
                </a:solidFill>
              </a:rPr>
              <a:t>België</a:t>
            </a:r>
            <a:r>
              <a:rPr lang="en-US" sz="5400" dirty="0">
                <a:solidFill>
                  <a:schemeClr val="tx1">
                    <a:alpha val="80000"/>
                  </a:schemeClr>
                </a:solidFill>
              </a:rPr>
              <a:t>, </a:t>
            </a:r>
            <a:r>
              <a:rPr lang="en-US" sz="5400" dirty="0" err="1">
                <a:solidFill>
                  <a:schemeClr val="tx1">
                    <a:alpha val="80000"/>
                  </a:schemeClr>
                </a:solidFill>
              </a:rPr>
              <a:t>een</a:t>
            </a:r>
            <a:r>
              <a:rPr lang="en-US" sz="5400" dirty="0">
                <a:solidFill>
                  <a:schemeClr val="tx1">
                    <a:alpha val="80000"/>
                  </a:schemeClr>
                </a:solidFill>
              </a:rPr>
              <a:t> </a:t>
            </a:r>
            <a:r>
              <a:rPr lang="en-US" sz="5400" dirty="0" err="1">
                <a:solidFill>
                  <a:schemeClr val="tx1">
                    <a:alpha val="80000"/>
                  </a:schemeClr>
                </a:solidFill>
              </a:rPr>
              <a:t>netwerksamenleving</a:t>
            </a:r>
            <a:endParaRPr lang="en-US" sz="5400" dirty="0">
              <a:solidFill>
                <a:schemeClr val="tx1">
                  <a:alpha val="80000"/>
                </a:schemeClr>
              </a:solidFill>
            </a:endParaRPr>
          </a:p>
          <a:p>
            <a:pPr marL="771525" indent="-771525">
              <a:buAutoNum type="arabicPeriod"/>
            </a:pPr>
            <a:r>
              <a:rPr lang="en-US" sz="5400" dirty="0" err="1">
                <a:solidFill>
                  <a:schemeClr val="tx1">
                    <a:alpha val="80000"/>
                  </a:schemeClr>
                </a:solidFill>
              </a:rPr>
              <a:t>Krimpende</a:t>
            </a:r>
            <a:r>
              <a:rPr lang="en-US" sz="5400" dirty="0">
                <a:solidFill>
                  <a:schemeClr val="tx1">
                    <a:alpha val="80000"/>
                  </a:schemeClr>
                </a:solidFill>
              </a:rPr>
              <a:t> </a:t>
            </a:r>
            <a:r>
              <a:rPr lang="en-US" sz="5400" dirty="0" err="1">
                <a:solidFill>
                  <a:schemeClr val="tx1">
                    <a:alpha val="80000"/>
                  </a:schemeClr>
                </a:solidFill>
              </a:rPr>
              <a:t>ruimte</a:t>
            </a:r>
            <a:r>
              <a:rPr lang="en-US" sz="5400" dirty="0">
                <a:solidFill>
                  <a:schemeClr val="tx1">
                    <a:alpha val="80000"/>
                  </a:schemeClr>
                </a:solidFill>
              </a:rPr>
              <a:t> voor het </a:t>
            </a:r>
            <a:r>
              <a:rPr lang="en-US" sz="5400" dirty="0" err="1">
                <a:solidFill>
                  <a:schemeClr val="tx1">
                    <a:alpha val="80000"/>
                  </a:schemeClr>
                </a:solidFill>
              </a:rPr>
              <a:t>middenveld</a:t>
            </a:r>
            <a:r>
              <a:rPr lang="en-US" sz="5400" dirty="0">
                <a:solidFill>
                  <a:schemeClr val="tx1">
                    <a:alpha val="80000"/>
                  </a:schemeClr>
                </a:solidFill>
              </a:rPr>
              <a:t>?</a:t>
            </a:r>
          </a:p>
        </p:txBody>
      </p:sp>
    </p:spTree>
    <p:extLst>
      <p:ext uri="{BB962C8B-B14F-4D97-AF65-F5344CB8AC3E}">
        <p14:creationId xmlns:p14="http://schemas.microsoft.com/office/powerpoint/2010/main" val="193978982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0" y="0"/>
            <a:ext cx="13716000" cy="10287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pSp>
        <p:nvGrpSpPr>
          <p:cNvPr id="11" name="Group 10">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5999" y="-2"/>
            <a:ext cx="5154216" cy="10287003"/>
            <a:chOff x="-2" y="-1"/>
            <a:chExt cx="4581527" cy="6858002"/>
          </a:xfrm>
          <a:effectLst>
            <a:outerShdw blurRad="381000" dist="50800" algn="ctr" rotWithShape="0">
              <a:srgbClr val="000000">
                <a:alpha val="10000"/>
              </a:srgbClr>
            </a:outerShdw>
          </a:effectLst>
        </p:grpSpPr>
        <p:grpSp>
          <p:nvGrpSpPr>
            <p:cNvPr id="12" name="Group 11">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0" name="Freeform: Shape 19">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grpSp>
        <p:grpSp>
          <p:nvGrpSpPr>
            <p:cNvPr id="13" name="Group 12">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4" name="Group 13">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8" name="Freeform: Shape 17">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grpSp>
          <p:grpSp>
            <p:nvGrpSpPr>
              <p:cNvPr id="15" name="Group 14">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6" name="Freeform: Shape 15">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grpSp>
        </p:grpSp>
      </p:grpSp>
      <p:sp>
        <p:nvSpPr>
          <p:cNvPr id="3" name="Title 2"/>
          <p:cNvSpPr>
            <a:spLocks noGrp="1"/>
          </p:cNvSpPr>
          <p:nvPr>
            <p:ph type="title"/>
          </p:nvPr>
        </p:nvSpPr>
        <p:spPr>
          <a:xfrm>
            <a:off x="3216475" y="2462629"/>
            <a:ext cx="2987873" cy="4819916"/>
          </a:xfrm>
        </p:spPr>
        <p:txBody>
          <a:bodyPr anchor="t">
            <a:normAutofit/>
          </a:bodyPr>
          <a:lstStyle/>
          <a:p>
            <a:r>
              <a:rPr lang="en-US" sz="4500" b="1" dirty="0" err="1"/>
              <a:t>Ruimte</a:t>
            </a:r>
            <a:r>
              <a:rPr lang="en-US" sz="4500" b="1" dirty="0"/>
              <a:t> voor het </a:t>
            </a:r>
            <a:r>
              <a:rPr lang="en-US" sz="4500" b="1" dirty="0" err="1"/>
              <a:t>middenveld</a:t>
            </a:r>
            <a:endParaRPr lang="en-US" sz="4500" b="1" dirty="0"/>
          </a:p>
        </p:txBody>
      </p:sp>
      <p:sp>
        <p:nvSpPr>
          <p:cNvPr id="4" name="Content Placeholder 3"/>
          <p:cNvSpPr>
            <a:spLocks noGrp="1"/>
          </p:cNvSpPr>
          <p:nvPr>
            <p:ph idx="1"/>
          </p:nvPr>
        </p:nvSpPr>
        <p:spPr>
          <a:xfrm>
            <a:off x="7847557" y="544884"/>
            <a:ext cx="7684718" cy="9244206"/>
          </a:xfrm>
        </p:spPr>
        <p:txBody>
          <a:bodyPr>
            <a:normAutofit/>
          </a:bodyPr>
          <a:lstStyle/>
          <a:p>
            <a:r>
              <a:rPr lang="en-US" dirty="0" err="1">
                <a:solidFill>
                  <a:schemeClr val="tx1">
                    <a:alpha val="80000"/>
                  </a:schemeClr>
                </a:solidFill>
              </a:rPr>
              <a:t>middenveld</a:t>
            </a:r>
            <a:r>
              <a:rPr lang="en-US" dirty="0">
                <a:solidFill>
                  <a:schemeClr val="tx1">
                    <a:alpha val="80000"/>
                  </a:schemeClr>
                </a:solidFill>
              </a:rPr>
              <a:t> </a:t>
            </a:r>
            <a:r>
              <a:rPr lang="en-US" dirty="0" err="1">
                <a:solidFill>
                  <a:schemeClr val="tx1">
                    <a:alpha val="80000"/>
                  </a:schemeClr>
                </a:solidFill>
              </a:rPr>
              <a:t>gaat</a:t>
            </a:r>
            <a:r>
              <a:rPr lang="en-US" dirty="0">
                <a:solidFill>
                  <a:schemeClr val="tx1">
                    <a:alpha val="80000"/>
                  </a:schemeClr>
                </a:solidFill>
              </a:rPr>
              <a:t> in </a:t>
            </a:r>
            <a:r>
              <a:rPr lang="en-US" dirty="0" err="1">
                <a:solidFill>
                  <a:schemeClr val="tx1">
                    <a:alpha val="80000"/>
                  </a:schemeClr>
                </a:solidFill>
              </a:rPr>
              <a:t>essentie</a:t>
            </a:r>
            <a:r>
              <a:rPr lang="en-US" dirty="0">
                <a:solidFill>
                  <a:schemeClr val="tx1">
                    <a:alpha val="80000"/>
                  </a:schemeClr>
                </a:solidFill>
              </a:rPr>
              <a:t> over </a:t>
            </a:r>
            <a:r>
              <a:rPr lang="en-US" i="1" dirty="0" err="1">
                <a:solidFill>
                  <a:schemeClr val="tx1">
                    <a:alpha val="80000"/>
                  </a:schemeClr>
                </a:solidFill>
              </a:rPr>
              <a:t>zelforganisatie</a:t>
            </a:r>
            <a:r>
              <a:rPr lang="en-US" dirty="0">
                <a:solidFill>
                  <a:schemeClr val="tx1">
                    <a:alpha val="80000"/>
                  </a:schemeClr>
                </a:solidFill>
              </a:rPr>
              <a:t> van burgers </a:t>
            </a:r>
          </a:p>
          <a:p>
            <a:pPr lvl="1"/>
            <a:r>
              <a:rPr lang="en-US" sz="4200" dirty="0">
                <a:solidFill>
                  <a:schemeClr val="tx1">
                    <a:alpha val="80000"/>
                  </a:schemeClr>
                </a:solidFill>
              </a:rPr>
              <a:t>om </a:t>
            </a:r>
            <a:r>
              <a:rPr lang="en-US" sz="4200" dirty="0" err="1">
                <a:solidFill>
                  <a:schemeClr val="tx1">
                    <a:alpha val="80000"/>
                  </a:schemeClr>
                </a:solidFill>
              </a:rPr>
              <a:t>aan</a:t>
            </a:r>
            <a:r>
              <a:rPr lang="en-US" sz="4200" dirty="0">
                <a:solidFill>
                  <a:schemeClr val="tx1">
                    <a:alpha val="80000"/>
                  </a:schemeClr>
                </a:solidFill>
              </a:rPr>
              <a:t> </a:t>
            </a:r>
            <a:r>
              <a:rPr lang="en-US" sz="4200" dirty="0" err="1">
                <a:solidFill>
                  <a:schemeClr val="tx1">
                    <a:alpha val="80000"/>
                  </a:schemeClr>
                </a:solidFill>
              </a:rPr>
              <a:t>gemeenschapsvorming</a:t>
            </a:r>
            <a:r>
              <a:rPr lang="en-US" sz="4200" dirty="0">
                <a:solidFill>
                  <a:schemeClr val="tx1">
                    <a:alpha val="80000"/>
                  </a:schemeClr>
                </a:solidFill>
              </a:rPr>
              <a:t> te </a:t>
            </a:r>
            <a:r>
              <a:rPr lang="en-US" sz="4200" dirty="0" err="1">
                <a:solidFill>
                  <a:schemeClr val="tx1">
                    <a:alpha val="80000"/>
                  </a:schemeClr>
                </a:solidFill>
              </a:rPr>
              <a:t>doen</a:t>
            </a:r>
            <a:endParaRPr lang="en-US" sz="4200" dirty="0">
              <a:solidFill>
                <a:schemeClr val="tx1">
                  <a:alpha val="80000"/>
                </a:schemeClr>
              </a:solidFill>
            </a:endParaRPr>
          </a:p>
          <a:p>
            <a:pPr lvl="1"/>
            <a:r>
              <a:rPr lang="en-US" sz="4200" dirty="0" err="1">
                <a:solidFill>
                  <a:schemeClr val="tx1">
                    <a:alpha val="80000"/>
                  </a:schemeClr>
                </a:solidFill>
              </a:rPr>
              <a:t>dienstverlening</a:t>
            </a:r>
            <a:r>
              <a:rPr lang="en-US" sz="4200" dirty="0">
                <a:solidFill>
                  <a:schemeClr val="tx1">
                    <a:alpha val="80000"/>
                  </a:schemeClr>
                </a:solidFill>
              </a:rPr>
              <a:t> </a:t>
            </a:r>
            <a:r>
              <a:rPr lang="en-US" sz="4200" dirty="0" err="1">
                <a:solidFill>
                  <a:schemeClr val="tx1">
                    <a:alpha val="80000"/>
                  </a:schemeClr>
                </a:solidFill>
              </a:rPr>
              <a:t>aan</a:t>
            </a:r>
            <a:r>
              <a:rPr lang="en-US" sz="4200" dirty="0">
                <a:solidFill>
                  <a:schemeClr val="tx1">
                    <a:alpha val="80000"/>
                  </a:schemeClr>
                </a:solidFill>
              </a:rPr>
              <a:t> te </a:t>
            </a:r>
            <a:r>
              <a:rPr lang="en-US" sz="4200" dirty="0" err="1">
                <a:solidFill>
                  <a:schemeClr val="tx1">
                    <a:alpha val="80000"/>
                  </a:schemeClr>
                </a:solidFill>
              </a:rPr>
              <a:t>bieden</a:t>
            </a:r>
            <a:endParaRPr lang="en-US" sz="4200" dirty="0">
              <a:solidFill>
                <a:schemeClr val="tx1">
                  <a:alpha val="80000"/>
                </a:schemeClr>
              </a:solidFill>
            </a:endParaRPr>
          </a:p>
          <a:p>
            <a:pPr lvl="1"/>
            <a:r>
              <a:rPr lang="en-US" sz="4200" dirty="0" err="1">
                <a:solidFill>
                  <a:schemeClr val="tx1">
                    <a:alpha val="80000"/>
                  </a:schemeClr>
                </a:solidFill>
              </a:rPr>
              <a:t>belangen</a:t>
            </a:r>
            <a:r>
              <a:rPr lang="en-US" sz="4200" dirty="0">
                <a:solidFill>
                  <a:schemeClr val="tx1">
                    <a:alpha val="80000"/>
                  </a:schemeClr>
                </a:solidFill>
              </a:rPr>
              <a:t> te </a:t>
            </a:r>
            <a:r>
              <a:rPr lang="en-US" sz="4200" dirty="0" err="1">
                <a:solidFill>
                  <a:schemeClr val="tx1">
                    <a:alpha val="80000"/>
                  </a:schemeClr>
                </a:solidFill>
              </a:rPr>
              <a:t>verdedigen</a:t>
            </a:r>
            <a:r>
              <a:rPr lang="en-US" sz="4200" dirty="0">
                <a:solidFill>
                  <a:schemeClr val="tx1">
                    <a:alpha val="80000"/>
                  </a:schemeClr>
                </a:solidFill>
              </a:rPr>
              <a:t> </a:t>
            </a:r>
            <a:r>
              <a:rPr lang="en-US" sz="4200" dirty="0" err="1">
                <a:solidFill>
                  <a:schemeClr val="tx1">
                    <a:alpha val="80000"/>
                  </a:schemeClr>
                </a:solidFill>
              </a:rPr>
              <a:t>en</a:t>
            </a:r>
            <a:r>
              <a:rPr lang="en-US" sz="4200" dirty="0">
                <a:solidFill>
                  <a:schemeClr val="tx1">
                    <a:alpha val="80000"/>
                  </a:schemeClr>
                </a:solidFill>
              </a:rPr>
              <a:t>/of </a:t>
            </a:r>
            <a:r>
              <a:rPr lang="en-US" sz="4200" dirty="0" err="1">
                <a:solidFill>
                  <a:schemeClr val="tx1">
                    <a:alpha val="80000"/>
                  </a:schemeClr>
                </a:solidFill>
              </a:rPr>
              <a:t>sociale</a:t>
            </a:r>
            <a:r>
              <a:rPr lang="en-US" sz="4200" dirty="0">
                <a:solidFill>
                  <a:schemeClr val="tx1">
                    <a:alpha val="80000"/>
                  </a:schemeClr>
                </a:solidFill>
              </a:rPr>
              <a:t> </a:t>
            </a:r>
            <a:r>
              <a:rPr lang="en-US" sz="4200" dirty="0" err="1">
                <a:solidFill>
                  <a:schemeClr val="tx1">
                    <a:alpha val="80000"/>
                  </a:schemeClr>
                </a:solidFill>
              </a:rPr>
              <a:t>verandering</a:t>
            </a:r>
            <a:r>
              <a:rPr lang="en-US" sz="4200" dirty="0">
                <a:solidFill>
                  <a:schemeClr val="tx1">
                    <a:alpha val="80000"/>
                  </a:schemeClr>
                </a:solidFill>
              </a:rPr>
              <a:t> </a:t>
            </a:r>
            <a:r>
              <a:rPr lang="en-US" sz="4200" dirty="0" err="1">
                <a:solidFill>
                  <a:schemeClr val="tx1">
                    <a:alpha val="80000"/>
                  </a:schemeClr>
                </a:solidFill>
              </a:rPr>
              <a:t>en</a:t>
            </a:r>
            <a:r>
              <a:rPr lang="en-US" sz="4200" dirty="0">
                <a:solidFill>
                  <a:schemeClr val="tx1">
                    <a:alpha val="80000"/>
                  </a:schemeClr>
                </a:solidFill>
              </a:rPr>
              <a:t> </a:t>
            </a:r>
            <a:r>
              <a:rPr lang="en-US" sz="4200" dirty="0" err="1">
                <a:solidFill>
                  <a:schemeClr val="tx1">
                    <a:alpha val="80000"/>
                  </a:schemeClr>
                </a:solidFill>
              </a:rPr>
              <a:t>innovatie</a:t>
            </a:r>
            <a:r>
              <a:rPr lang="en-US" sz="4200" dirty="0">
                <a:solidFill>
                  <a:schemeClr val="tx1">
                    <a:alpha val="80000"/>
                  </a:schemeClr>
                </a:solidFill>
              </a:rPr>
              <a:t> </a:t>
            </a:r>
            <a:r>
              <a:rPr lang="en-US" sz="4200" dirty="0" err="1">
                <a:solidFill>
                  <a:schemeClr val="tx1">
                    <a:alpha val="80000"/>
                  </a:schemeClr>
                </a:solidFill>
              </a:rPr>
              <a:t>na</a:t>
            </a:r>
            <a:r>
              <a:rPr lang="en-US" sz="4200" dirty="0">
                <a:solidFill>
                  <a:schemeClr val="tx1">
                    <a:alpha val="80000"/>
                  </a:schemeClr>
                </a:solidFill>
              </a:rPr>
              <a:t> te </a:t>
            </a:r>
            <a:r>
              <a:rPr lang="en-US" sz="4200" dirty="0" err="1">
                <a:solidFill>
                  <a:schemeClr val="tx1">
                    <a:alpha val="80000"/>
                  </a:schemeClr>
                </a:solidFill>
              </a:rPr>
              <a:t>streven</a:t>
            </a:r>
            <a:endParaRPr lang="en-US" sz="4200" dirty="0">
              <a:solidFill>
                <a:schemeClr val="tx1">
                  <a:alpha val="80000"/>
                </a:schemeClr>
              </a:solidFill>
            </a:endParaRPr>
          </a:p>
          <a:p>
            <a:r>
              <a:rPr lang="en-US" dirty="0" err="1">
                <a:solidFill>
                  <a:schemeClr val="tx1">
                    <a:alpha val="80000"/>
                  </a:schemeClr>
                </a:solidFill>
              </a:rPr>
              <a:t>diepe</a:t>
            </a:r>
            <a:r>
              <a:rPr lang="en-US" dirty="0">
                <a:solidFill>
                  <a:schemeClr val="tx1">
                    <a:alpha val="80000"/>
                  </a:schemeClr>
                </a:solidFill>
              </a:rPr>
              <a:t> </a:t>
            </a:r>
            <a:r>
              <a:rPr lang="en-US" dirty="0" err="1">
                <a:solidFill>
                  <a:schemeClr val="tx1">
                    <a:alpha val="80000"/>
                  </a:schemeClr>
                </a:solidFill>
              </a:rPr>
              <a:t>historische</a:t>
            </a:r>
            <a:r>
              <a:rPr lang="en-US" dirty="0">
                <a:solidFill>
                  <a:schemeClr val="tx1">
                    <a:alpha val="80000"/>
                  </a:schemeClr>
                </a:solidFill>
              </a:rPr>
              <a:t> </a:t>
            </a:r>
            <a:r>
              <a:rPr lang="en-US" dirty="0" err="1">
                <a:solidFill>
                  <a:schemeClr val="tx1">
                    <a:alpha val="80000"/>
                  </a:schemeClr>
                </a:solidFill>
              </a:rPr>
              <a:t>wortels</a:t>
            </a:r>
            <a:r>
              <a:rPr lang="en-US" dirty="0">
                <a:solidFill>
                  <a:schemeClr val="tx1">
                    <a:alpha val="80000"/>
                  </a:schemeClr>
                </a:solidFill>
              </a:rPr>
              <a:t> (</a:t>
            </a:r>
            <a:r>
              <a:rPr lang="en-US" dirty="0" err="1">
                <a:solidFill>
                  <a:schemeClr val="tx1">
                    <a:alpha val="80000"/>
                  </a:schemeClr>
                </a:solidFill>
              </a:rPr>
              <a:t>bv</a:t>
            </a:r>
            <a:r>
              <a:rPr lang="en-US" dirty="0">
                <a:solidFill>
                  <a:schemeClr val="tx1">
                    <a:alpha val="80000"/>
                  </a:schemeClr>
                </a:solidFill>
              </a:rPr>
              <a:t>. </a:t>
            </a:r>
            <a:r>
              <a:rPr lang="en-US" dirty="0" err="1">
                <a:solidFill>
                  <a:schemeClr val="tx1">
                    <a:alpha val="80000"/>
                  </a:schemeClr>
                </a:solidFill>
              </a:rPr>
              <a:t>gilden</a:t>
            </a:r>
            <a:r>
              <a:rPr lang="en-US" dirty="0">
                <a:solidFill>
                  <a:schemeClr val="tx1">
                    <a:alpha val="80000"/>
                  </a:schemeClr>
                </a:solidFill>
              </a:rPr>
              <a:t>), maar ‘modern’ </a:t>
            </a:r>
            <a:r>
              <a:rPr lang="en-US" dirty="0" err="1">
                <a:solidFill>
                  <a:schemeClr val="tx1">
                    <a:alpha val="80000"/>
                  </a:schemeClr>
                </a:solidFill>
              </a:rPr>
              <a:t>fenomeen</a:t>
            </a:r>
            <a:r>
              <a:rPr lang="en-US" dirty="0">
                <a:solidFill>
                  <a:schemeClr val="tx1">
                    <a:alpha val="80000"/>
                  </a:schemeClr>
                </a:solidFill>
              </a:rPr>
              <a:t>: </a:t>
            </a:r>
            <a:r>
              <a:rPr lang="en-US" dirty="0" err="1">
                <a:solidFill>
                  <a:schemeClr val="tx1">
                    <a:alpha val="80000"/>
                  </a:schemeClr>
                </a:solidFill>
              </a:rPr>
              <a:t>ontstond</a:t>
            </a:r>
            <a:r>
              <a:rPr lang="en-US" dirty="0">
                <a:solidFill>
                  <a:schemeClr val="tx1">
                    <a:alpha val="80000"/>
                  </a:schemeClr>
                </a:solidFill>
              </a:rPr>
              <a:t> </a:t>
            </a:r>
            <a:r>
              <a:rPr lang="en-US" dirty="0" err="1">
                <a:solidFill>
                  <a:schemeClr val="tx1">
                    <a:alpha val="80000"/>
                  </a:schemeClr>
                </a:solidFill>
              </a:rPr>
              <a:t>toen</a:t>
            </a:r>
            <a:r>
              <a:rPr lang="en-US" dirty="0">
                <a:solidFill>
                  <a:schemeClr val="tx1">
                    <a:alpha val="80000"/>
                  </a:schemeClr>
                </a:solidFill>
              </a:rPr>
              <a:t> ‘</a:t>
            </a:r>
            <a:r>
              <a:rPr lang="en-US" i="1" dirty="0" err="1">
                <a:solidFill>
                  <a:schemeClr val="tx1">
                    <a:alpha val="80000"/>
                  </a:schemeClr>
                </a:solidFill>
              </a:rPr>
              <a:t>staat</a:t>
            </a:r>
            <a:r>
              <a:rPr lang="en-US" dirty="0">
                <a:solidFill>
                  <a:schemeClr val="tx1">
                    <a:alpha val="80000"/>
                  </a:schemeClr>
                </a:solidFill>
              </a:rPr>
              <a:t>’ </a:t>
            </a:r>
            <a:r>
              <a:rPr lang="en-US" dirty="0" err="1">
                <a:solidFill>
                  <a:schemeClr val="tx1">
                    <a:alpha val="80000"/>
                  </a:schemeClr>
                </a:solidFill>
              </a:rPr>
              <a:t>en</a:t>
            </a:r>
            <a:r>
              <a:rPr lang="en-US" dirty="0">
                <a:solidFill>
                  <a:schemeClr val="tx1">
                    <a:alpha val="80000"/>
                  </a:schemeClr>
                </a:solidFill>
              </a:rPr>
              <a:t> ‘</a:t>
            </a:r>
            <a:r>
              <a:rPr lang="en-US" i="1" dirty="0" err="1">
                <a:solidFill>
                  <a:schemeClr val="tx1">
                    <a:alpha val="80000"/>
                  </a:schemeClr>
                </a:solidFill>
              </a:rPr>
              <a:t>markt</a:t>
            </a:r>
            <a:r>
              <a:rPr lang="en-US" dirty="0">
                <a:solidFill>
                  <a:schemeClr val="tx1">
                    <a:alpha val="80000"/>
                  </a:schemeClr>
                </a:solidFill>
              </a:rPr>
              <a:t>’ </a:t>
            </a:r>
            <a:r>
              <a:rPr lang="en-US" dirty="0" err="1">
                <a:solidFill>
                  <a:schemeClr val="tx1">
                    <a:alpha val="80000"/>
                  </a:schemeClr>
                </a:solidFill>
              </a:rPr>
              <a:t>zich</a:t>
            </a:r>
            <a:r>
              <a:rPr lang="en-US" dirty="0">
                <a:solidFill>
                  <a:schemeClr val="tx1">
                    <a:alpha val="80000"/>
                  </a:schemeClr>
                </a:solidFill>
              </a:rPr>
              <a:t> </a:t>
            </a:r>
            <a:r>
              <a:rPr lang="en-US" dirty="0" err="1">
                <a:solidFill>
                  <a:schemeClr val="tx1">
                    <a:alpha val="80000"/>
                  </a:schemeClr>
                </a:solidFill>
              </a:rPr>
              <a:t>als</a:t>
            </a:r>
            <a:r>
              <a:rPr lang="en-US" dirty="0">
                <a:solidFill>
                  <a:schemeClr val="tx1">
                    <a:alpha val="80000"/>
                  </a:schemeClr>
                </a:solidFill>
              </a:rPr>
              <a:t> </a:t>
            </a:r>
            <a:r>
              <a:rPr lang="en-US" dirty="0" err="1">
                <a:solidFill>
                  <a:schemeClr val="tx1">
                    <a:alpha val="80000"/>
                  </a:schemeClr>
                </a:solidFill>
              </a:rPr>
              <a:t>aparte</a:t>
            </a:r>
            <a:r>
              <a:rPr lang="en-US" dirty="0">
                <a:solidFill>
                  <a:schemeClr val="tx1">
                    <a:alpha val="80000"/>
                  </a:schemeClr>
                </a:solidFill>
              </a:rPr>
              <a:t> </a:t>
            </a:r>
            <a:r>
              <a:rPr lang="en-US" dirty="0" err="1">
                <a:solidFill>
                  <a:schemeClr val="tx1">
                    <a:alpha val="80000"/>
                  </a:schemeClr>
                </a:solidFill>
              </a:rPr>
              <a:t>maatschappelijke</a:t>
            </a:r>
            <a:r>
              <a:rPr lang="en-US" dirty="0">
                <a:solidFill>
                  <a:schemeClr val="tx1">
                    <a:alpha val="80000"/>
                  </a:schemeClr>
                </a:solidFill>
              </a:rPr>
              <a:t> </a:t>
            </a:r>
            <a:r>
              <a:rPr lang="en-US" dirty="0" err="1">
                <a:solidFill>
                  <a:schemeClr val="tx1">
                    <a:alpha val="80000"/>
                  </a:schemeClr>
                </a:solidFill>
              </a:rPr>
              <a:t>sfeer</a:t>
            </a:r>
            <a:r>
              <a:rPr lang="en-US" dirty="0">
                <a:solidFill>
                  <a:schemeClr val="tx1">
                    <a:alpha val="80000"/>
                  </a:schemeClr>
                </a:solidFill>
              </a:rPr>
              <a:t> </a:t>
            </a:r>
            <a:r>
              <a:rPr lang="en-US" dirty="0" err="1">
                <a:solidFill>
                  <a:schemeClr val="tx1">
                    <a:alpha val="80000"/>
                  </a:schemeClr>
                </a:solidFill>
              </a:rPr>
              <a:t>ontwikkelden</a:t>
            </a:r>
            <a:endParaRPr lang="en-US" dirty="0">
              <a:solidFill>
                <a:schemeClr val="tx1">
                  <a:alpha val="80000"/>
                </a:schemeClr>
              </a:solidFill>
            </a:endParaRPr>
          </a:p>
          <a:p>
            <a:pPr marL="0" indent="0">
              <a:buNone/>
            </a:pPr>
            <a:endParaRPr lang="en-US" sz="2850" dirty="0">
              <a:solidFill>
                <a:schemeClr val="tx1">
                  <a:alpha val="80000"/>
                </a:schemeClr>
              </a:solidFill>
            </a:endParaRPr>
          </a:p>
          <a:p>
            <a:endParaRPr lang="en-US" sz="2850" dirty="0">
              <a:solidFill>
                <a:schemeClr val="tx1">
                  <a:alpha val="80000"/>
                </a:schemeClr>
              </a:solidFill>
            </a:endParaRPr>
          </a:p>
        </p:txBody>
      </p:sp>
    </p:spTree>
    <p:extLst>
      <p:ext uri="{BB962C8B-B14F-4D97-AF65-F5344CB8AC3E}">
        <p14:creationId xmlns:p14="http://schemas.microsoft.com/office/powerpoint/2010/main" val="32438719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1" y="0"/>
            <a:ext cx="1371257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6" name="Afbeelding 5" descr="Afbeelding met tekst, Lettertype, driehoek, lijn&#10;&#10;Automatisch gegenereerde beschrijving">
            <a:extLst>
              <a:ext uri="{FF2B5EF4-FFF2-40B4-BE49-F238E27FC236}">
                <a16:creationId xmlns:a16="http://schemas.microsoft.com/office/drawing/2014/main" id="{D3749A57-B24D-5651-F8E2-108B70971DF0}"/>
              </a:ext>
            </a:extLst>
          </p:cNvPr>
          <p:cNvPicPr>
            <a:picLocks noChangeAspect="1"/>
          </p:cNvPicPr>
          <p:nvPr/>
        </p:nvPicPr>
        <p:blipFill rotWithShape="1">
          <a:blip r:embed="rId3">
            <a:extLst>
              <a:ext uri="{28A0092B-C50C-407E-A947-70E740481C1C}">
                <a14:useLocalDpi xmlns:a14="http://schemas.microsoft.com/office/drawing/2010/main" val="0"/>
              </a:ext>
            </a:extLst>
          </a:blip>
          <a:srcRect l="10741" r="10741" b="1"/>
          <a:stretch/>
        </p:blipFill>
        <p:spPr>
          <a:xfrm>
            <a:off x="2470729" y="845522"/>
            <a:ext cx="6934625" cy="6557361"/>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51647" y="0"/>
            <a:ext cx="7950350"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3" name="Title 2"/>
          <p:cNvSpPr>
            <a:spLocks noGrp="1"/>
          </p:cNvSpPr>
          <p:nvPr>
            <p:ph type="title"/>
          </p:nvPr>
        </p:nvSpPr>
        <p:spPr>
          <a:xfrm>
            <a:off x="7560106" y="18790"/>
            <a:ext cx="8561969" cy="1860116"/>
          </a:xfrm>
        </p:spPr>
        <p:txBody>
          <a:bodyPr>
            <a:normAutofit/>
          </a:bodyPr>
          <a:lstStyle/>
          <a:p>
            <a:r>
              <a:rPr lang="en-US" sz="4500" b="1" dirty="0" err="1"/>
              <a:t>Ruimte</a:t>
            </a:r>
            <a:r>
              <a:rPr lang="en-US" sz="4500" b="1" dirty="0"/>
              <a:t> voor het </a:t>
            </a:r>
            <a:r>
              <a:rPr lang="en-US" sz="4500" b="1" dirty="0" err="1"/>
              <a:t>middenveld</a:t>
            </a:r>
            <a:endParaRPr lang="en-US" sz="4500" b="1" dirty="0"/>
          </a:p>
        </p:txBody>
      </p:sp>
      <p:sp>
        <p:nvSpPr>
          <p:cNvPr id="4" name="Content Placeholder 3"/>
          <p:cNvSpPr>
            <a:spLocks noGrp="1"/>
          </p:cNvSpPr>
          <p:nvPr>
            <p:ph idx="1"/>
          </p:nvPr>
        </p:nvSpPr>
        <p:spPr>
          <a:xfrm>
            <a:off x="9590082" y="2054234"/>
            <a:ext cx="6017349" cy="7387245"/>
          </a:xfrm>
        </p:spPr>
        <p:txBody>
          <a:bodyPr>
            <a:normAutofit fontScale="92500" lnSpcReduction="10000"/>
          </a:bodyPr>
          <a:lstStyle/>
          <a:p>
            <a:r>
              <a:rPr lang="en-US" dirty="0" err="1"/>
              <a:t>geen</a:t>
            </a:r>
            <a:r>
              <a:rPr lang="en-US" dirty="0"/>
              <a:t> </a:t>
            </a:r>
            <a:r>
              <a:rPr lang="en-US" dirty="0" err="1"/>
              <a:t>restruimte</a:t>
            </a:r>
            <a:r>
              <a:rPr lang="en-US" dirty="0"/>
              <a:t>, maar eigen ‘project’: </a:t>
            </a:r>
            <a:r>
              <a:rPr lang="en-US" dirty="0" err="1"/>
              <a:t>normativiteit</a:t>
            </a:r>
            <a:r>
              <a:rPr lang="en-US" dirty="0"/>
              <a:t> (</a:t>
            </a:r>
            <a:r>
              <a:rPr lang="en-US" dirty="0" err="1"/>
              <a:t>missie-gedreven</a:t>
            </a:r>
            <a:r>
              <a:rPr lang="en-US" dirty="0"/>
              <a:t>) </a:t>
            </a:r>
            <a:r>
              <a:rPr lang="en-US" dirty="0" err="1"/>
              <a:t>en</a:t>
            </a:r>
            <a:r>
              <a:rPr lang="en-US" dirty="0"/>
              <a:t> </a:t>
            </a:r>
            <a:r>
              <a:rPr lang="en-US" dirty="0" err="1"/>
              <a:t>collectiviteit</a:t>
            </a:r>
            <a:r>
              <a:rPr lang="en-US" dirty="0"/>
              <a:t> (burgers </a:t>
            </a:r>
            <a:r>
              <a:rPr lang="en-US" dirty="0" err="1"/>
              <a:t>organiseren</a:t>
            </a:r>
            <a:r>
              <a:rPr lang="en-US" dirty="0"/>
              <a:t> </a:t>
            </a:r>
            <a:r>
              <a:rPr lang="en-US" dirty="0" err="1"/>
              <a:t>zich</a:t>
            </a:r>
            <a:r>
              <a:rPr lang="en-US" dirty="0"/>
              <a:t> </a:t>
            </a:r>
            <a:r>
              <a:rPr lang="en-US" dirty="0" err="1"/>
              <a:t>samen</a:t>
            </a:r>
            <a:r>
              <a:rPr lang="en-US" dirty="0"/>
              <a:t>)</a:t>
            </a:r>
          </a:p>
          <a:p>
            <a:r>
              <a:rPr lang="en-US" dirty="0" err="1"/>
              <a:t>middenveld</a:t>
            </a:r>
            <a:r>
              <a:rPr lang="en-US" dirty="0"/>
              <a:t> </a:t>
            </a:r>
            <a:r>
              <a:rPr lang="en-US" i="1" dirty="0" err="1"/>
              <a:t>creëert</a:t>
            </a:r>
            <a:r>
              <a:rPr lang="en-US" dirty="0"/>
              <a:t> </a:t>
            </a:r>
            <a:r>
              <a:rPr lang="en-US" dirty="0" err="1"/>
              <a:t>actief</a:t>
            </a:r>
            <a:r>
              <a:rPr lang="en-US" dirty="0"/>
              <a:t> </a:t>
            </a:r>
            <a:r>
              <a:rPr lang="en-US" dirty="0" err="1"/>
              <a:t>ruimte</a:t>
            </a:r>
            <a:r>
              <a:rPr lang="en-US" dirty="0"/>
              <a:t> </a:t>
            </a:r>
            <a:r>
              <a:rPr lang="en-US" dirty="0" err="1"/>
              <a:t>tussen</a:t>
            </a:r>
            <a:r>
              <a:rPr lang="en-US" dirty="0"/>
              <a:t> </a:t>
            </a:r>
            <a:r>
              <a:rPr lang="en-US" dirty="0" err="1"/>
              <a:t>staat</a:t>
            </a:r>
            <a:r>
              <a:rPr lang="en-US" dirty="0"/>
              <a:t>, </a:t>
            </a:r>
            <a:r>
              <a:rPr lang="en-US" dirty="0" err="1"/>
              <a:t>markt</a:t>
            </a:r>
            <a:r>
              <a:rPr lang="en-US" dirty="0"/>
              <a:t> </a:t>
            </a:r>
            <a:r>
              <a:rPr lang="en-US" dirty="0" err="1"/>
              <a:t>en</a:t>
            </a:r>
            <a:r>
              <a:rPr lang="en-US" dirty="0"/>
              <a:t> </a:t>
            </a:r>
            <a:r>
              <a:rPr lang="en-US" dirty="0" err="1"/>
              <a:t>individuele</a:t>
            </a:r>
            <a:r>
              <a:rPr lang="en-US" dirty="0"/>
              <a:t> burgers </a:t>
            </a:r>
          </a:p>
          <a:p>
            <a:r>
              <a:rPr lang="en-US" dirty="0" err="1"/>
              <a:t>voortdurend</a:t>
            </a:r>
            <a:r>
              <a:rPr lang="en-US" dirty="0"/>
              <a:t> in </a:t>
            </a:r>
            <a:r>
              <a:rPr lang="en-US" dirty="0" err="1"/>
              <a:t>beweging</a:t>
            </a:r>
            <a:r>
              <a:rPr lang="en-US" dirty="0"/>
              <a:t>: </a:t>
            </a:r>
            <a:r>
              <a:rPr lang="nl-NL" dirty="0"/>
              <a:t>                      burgerinitiatieven, sociaal ondernemerschap,                             </a:t>
            </a:r>
            <a:r>
              <a:rPr lang="nl-BE" dirty="0"/>
              <a:t>stedelijke participatie-                                 diensten, …</a:t>
            </a:r>
            <a:endParaRPr lang="en-US" dirty="0"/>
          </a:p>
          <a:p>
            <a:endParaRPr lang="en-US" sz="2100" dirty="0"/>
          </a:p>
        </p:txBody>
      </p:sp>
    </p:spTree>
    <p:extLst>
      <p:ext uri="{BB962C8B-B14F-4D97-AF65-F5344CB8AC3E}">
        <p14:creationId xmlns:p14="http://schemas.microsoft.com/office/powerpoint/2010/main" val="7710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9429" y="0"/>
            <a:ext cx="13712571"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6" name="Afbeelding 5" descr="Afbeelding met tekst, gebouw, buitenshuis, Reclame&#10;&#10;Automatisch gegenereerde beschrijving">
            <a:extLst>
              <a:ext uri="{FF2B5EF4-FFF2-40B4-BE49-F238E27FC236}">
                <a16:creationId xmlns:a16="http://schemas.microsoft.com/office/drawing/2014/main" id="{076A4D74-8C64-DD5C-9030-349FEAE16512}"/>
              </a:ext>
            </a:extLst>
          </p:cNvPr>
          <p:cNvPicPr>
            <a:picLocks noChangeAspect="1"/>
          </p:cNvPicPr>
          <p:nvPr/>
        </p:nvPicPr>
        <p:blipFill rotWithShape="1">
          <a:blip r:embed="rId3">
            <a:extLst>
              <a:ext uri="{28A0092B-C50C-407E-A947-70E740481C1C}">
                <a14:useLocalDpi xmlns:a14="http://schemas.microsoft.com/office/drawing/2010/main" val="0"/>
              </a:ext>
            </a:extLst>
          </a:blip>
          <a:srcRect l="17346" r="23170"/>
          <a:stretch/>
        </p:blipFill>
        <p:spPr>
          <a:xfrm>
            <a:off x="6861280" y="15"/>
            <a:ext cx="10878347" cy="10286985"/>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0" y="0"/>
            <a:ext cx="8314044"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3" name="Title 2"/>
          <p:cNvSpPr>
            <a:spLocks noGrp="1"/>
          </p:cNvSpPr>
          <p:nvPr>
            <p:ph type="title"/>
          </p:nvPr>
        </p:nvSpPr>
        <p:spPr>
          <a:xfrm>
            <a:off x="2533781" y="-623508"/>
            <a:ext cx="5651979" cy="2849868"/>
          </a:xfrm>
        </p:spPr>
        <p:txBody>
          <a:bodyPr>
            <a:normAutofit/>
          </a:bodyPr>
          <a:lstStyle/>
          <a:p>
            <a:r>
              <a:rPr lang="en-US" sz="4500" b="1" dirty="0" err="1"/>
              <a:t>België</a:t>
            </a:r>
            <a:r>
              <a:rPr lang="en-US" sz="4500" b="1" dirty="0"/>
              <a:t>, </a:t>
            </a:r>
            <a:r>
              <a:rPr lang="en-US" sz="4500" b="1" dirty="0" err="1"/>
              <a:t>een</a:t>
            </a:r>
            <a:r>
              <a:rPr lang="en-US" sz="4500" b="1" dirty="0"/>
              <a:t> </a:t>
            </a:r>
            <a:r>
              <a:rPr lang="en-US" sz="4500" b="1" dirty="0" err="1"/>
              <a:t>netwerksamenleving</a:t>
            </a:r>
            <a:endParaRPr lang="en-US" sz="4500" b="1" dirty="0"/>
          </a:p>
        </p:txBody>
      </p:sp>
      <p:sp>
        <p:nvSpPr>
          <p:cNvPr id="4" name="Content Placeholder 3"/>
          <p:cNvSpPr>
            <a:spLocks noGrp="1"/>
          </p:cNvSpPr>
          <p:nvPr>
            <p:ph idx="1"/>
          </p:nvPr>
        </p:nvSpPr>
        <p:spPr>
          <a:xfrm>
            <a:off x="2286000" y="1709802"/>
            <a:ext cx="6858000" cy="8577198"/>
          </a:xfrm>
        </p:spPr>
        <p:txBody>
          <a:bodyPr>
            <a:normAutofit fontScale="77500" lnSpcReduction="20000"/>
          </a:bodyPr>
          <a:lstStyle/>
          <a:p>
            <a:r>
              <a:rPr lang="en-US" dirty="0" err="1"/>
              <a:t>België</a:t>
            </a:r>
            <a:r>
              <a:rPr lang="en-US" dirty="0"/>
              <a:t> </a:t>
            </a:r>
            <a:r>
              <a:rPr lang="en-US" dirty="0" err="1"/>
              <a:t>heeft</a:t>
            </a:r>
            <a:r>
              <a:rPr lang="en-US" dirty="0"/>
              <a:t> </a:t>
            </a:r>
            <a:r>
              <a:rPr lang="en-US" dirty="0" err="1"/>
              <a:t>sterke</a:t>
            </a:r>
            <a:r>
              <a:rPr lang="en-US" dirty="0"/>
              <a:t> </a:t>
            </a:r>
            <a:r>
              <a:rPr lang="en-US" dirty="0" err="1"/>
              <a:t>traditie</a:t>
            </a:r>
            <a:r>
              <a:rPr lang="en-US" dirty="0"/>
              <a:t> van </a:t>
            </a:r>
            <a:r>
              <a:rPr lang="en-US" dirty="0" err="1"/>
              <a:t>zelforganisatie</a:t>
            </a:r>
            <a:endParaRPr lang="en-US" dirty="0"/>
          </a:p>
          <a:p>
            <a:endParaRPr lang="en-US" sz="3600" dirty="0"/>
          </a:p>
          <a:p>
            <a:r>
              <a:rPr lang="en-US" dirty="0" err="1"/>
              <a:t>wortelt</a:t>
            </a:r>
            <a:r>
              <a:rPr lang="en-US" dirty="0"/>
              <a:t> in </a:t>
            </a:r>
            <a:r>
              <a:rPr lang="en-US" dirty="0" err="1"/>
              <a:t>katholieke</a:t>
            </a:r>
            <a:r>
              <a:rPr lang="en-US" dirty="0"/>
              <a:t> </a:t>
            </a:r>
            <a:r>
              <a:rPr lang="en-US" dirty="0" err="1"/>
              <a:t>geschiedenis</a:t>
            </a:r>
            <a:r>
              <a:rPr lang="en-US" dirty="0"/>
              <a:t>: via (</a:t>
            </a:r>
            <a:r>
              <a:rPr lang="en-US" dirty="0" err="1"/>
              <a:t>katholieke</a:t>
            </a:r>
            <a:r>
              <a:rPr lang="en-US" dirty="0"/>
              <a:t>) </a:t>
            </a:r>
            <a:r>
              <a:rPr lang="en-US" dirty="0" err="1"/>
              <a:t>sociale</a:t>
            </a:r>
            <a:r>
              <a:rPr lang="en-US" dirty="0"/>
              <a:t> </a:t>
            </a:r>
            <a:r>
              <a:rPr lang="en-US" dirty="0" err="1"/>
              <a:t>voorzieningen</a:t>
            </a:r>
            <a:r>
              <a:rPr lang="en-US" dirty="0"/>
              <a:t> </a:t>
            </a:r>
            <a:r>
              <a:rPr lang="en-US" dirty="0" err="1"/>
              <a:t>en</a:t>
            </a:r>
            <a:r>
              <a:rPr lang="en-US" dirty="0"/>
              <a:t> </a:t>
            </a:r>
            <a:r>
              <a:rPr lang="en-US" dirty="0" err="1"/>
              <a:t>verenigingen</a:t>
            </a:r>
            <a:r>
              <a:rPr lang="en-US" dirty="0"/>
              <a:t> </a:t>
            </a:r>
            <a:r>
              <a:rPr lang="en-US" dirty="0" err="1"/>
              <a:t>kon</a:t>
            </a:r>
            <a:r>
              <a:rPr lang="en-US" dirty="0"/>
              <a:t> </a:t>
            </a:r>
            <a:r>
              <a:rPr lang="en-US" dirty="0" err="1"/>
              <a:t>Kerk</a:t>
            </a:r>
            <a:r>
              <a:rPr lang="en-US" dirty="0"/>
              <a:t> </a:t>
            </a:r>
            <a:r>
              <a:rPr lang="en-US" dirty="0" err="1"/>
              <a:t>aanwezig</a:t>
            </a:r>
            <a:r>
              <a:rPr lang="en-US" dirty="0"/>
              <a:t> </a:t>
            </a:r>
            <a:r>
              <a:rPr lang="en-US" dirty="0" err="1"/>
              <a:t>blijven</a:t>
            </a:r>
            <a:r>
              <a:rPr lang="en-US" dirty="0"/>
              <a:t> in </a:t>
            </a:r>
            <a:r>
              <a:rPr lang="en-US" dirty="0" err="1"/>
              <a:t>seculariserende</a:t>
            </a:r>
            <a:r>
              <a:rPr lang="en-US" dirty="0"/>
              <a:t> </a:t>
            </a:r>
            <a:r>
              <a:rPr lang="en-US" dirty="0" err="1"/>
              <a:t>samenleving</a:t>
            </a:r>
            <a:r>
              <a:rPr lang="en-US" dirty="0"/>
              <a:t> – </a:t>
            </a:r>
            <a:r>
              <a:rPr lang="en-US" dirty="0" err="1"/>
              <a:t>compromis</a:t>
            </a:r>
            <a:r>
              <a:rPr lang="en-US" dirty="0"/>
              <a:t> </a:t>
            </a:r>
            <a:r>
              <a:rPr lang="en-US" dirty="0" err="1"/>
              <a:t>tussen</a:t>
            </a:r>
            <a:r>
              <a:rPr lang="en-US" dirty="0"/>
              <a:t> </a:t>
            </a:r>
            <a:r>
              <a:rPr lang="en-US" dirty="0" err="1"/>
              <a:t>Kerk</a:t>
            </a:r>
            <a:r>
              <a:rPr lang="en-US" dirty="0"/>
              <a:t> </a:t>
            </a:r>
            <a:r>
              <a:rPr lang="en-US" dirty="0" err="1"/>
              <a:t>en</a:t>
            </a:r>
            <a:r>
              <a:rPr lang="en-US" dirty="0"/>
              <a:t> </a:t>
            </a:r>
            <a:r>
              <a:rPr lang="en-US" dirty="0" err="1"/>
              <a:t>staat</a:t>
            </a:r>
            <a:r>
              <a:rPr lang="en-US" dirty="0"/>
              <a:t> </a:t>
            </a:r>
          </a:p>
          <a:p>
            <a:endParaRPr lang="en-US" dirty="0"/>
          </a:p>
          <a:p>
            <a:r>
              <a:rPr lang="en-US" dirty="0" err="1"/>
              <a:t>resulteerde</a:t>
            </a:r>
            <a:r>
              <a:rPr lang="en-US" dirty="0"/>
              <a:t> in </a:t>
            </a:r>
            <a:r>
              <a:rPr lang="en-US" dirty="0" err="1"/>
              <a:t>verzuiling</a:t>
            </a:r>
            <a:r>
              <a:rPr lang="en-US" dirty="0"/>
              <a:t>, </a:t>
            </a:r>
            <a:r>
              <a:rPr lang="en-US" dirty="0" err="1"/>
              <a:t>aangezwengeld</a:t>
            </a:r>
            <a:r>
              <a:rPr lang="en-US" dirty="0"/>
              <a:t> door </a:t>
            </a:r>
            <a:r>
              <a:rPr lang="en-US" dirty="0" err="1"/>
              <a:t>groei</a:t>
            </a:r>
            <a:r>
              <a:rPr lang="en-US" dirty="0"/>
              <a:t> van </a:t>
            </a:r>
            <a:r>
              <a:rPr lang="en-US" dirty="0" err="1"/>
              <a:t>welvaartstaat</a:t>
            </a:r>
            <a:r>
              <a:rPr lang="en-US" dirty="0"/>
              <a:t> </a:t>
            </a:r>
            <a:r>
              <a:rPr lang="en-US" dirty="0" err="1"/>
              <a:t>en</a:t>
            </a:r>
            <a:r>
              <a:rPr lang="en-US" dirty="0"/>
              <a:t> </a:t>
            </a:r>
            <a:r>
              <a:rPr lang="en-US" dirty="0" err="1"/>
              <a:t>sociaal</a:t>
            </a:r>
            <a:r>
              <a:rPr lang="en-US" dirty="0"/>
              <a:t> </a:t>
            </a:r>
            <a:r>
              <a:rPr lang="en-US" dirty="0" err="1"/>
              <a:t>overlegmodel</a:t>
            </a:r>
            <a:endParaRPr lang="en-US" dirty="0"/>
          </a:p>
          <a:p>
            <a:endParaRPr lang="en-US" dirty="0"/>
          </a:p>
          <a:p>
            <a:r>
              <a:rPr lang="en-US" dirty="0" err="1"/>
              <a:t>ontzuiling</a:t>
            </a:r>
            <a:r>
              <a:rPr lang="en-US" dirty="0"/>
              <a:t> </a:t>
            </a:r>
            <a:r>
              <a:rPr lang="en-US" dirty="0" err="1"/>
              <a:t>vergrootte</a:t>
            </a:r>
            <a:r>
              <a:rPr lang="en-US" dirty="0"/>
              <a:t>                                                                                 </a:t>
            </a:r>
            <a:r>
              <a:rPr lang="en-US" dirty="0" err="1"/>
              <a:t>ruimte</a:t>
            </a:r>
            <a:r>
              <a:rPr lang="en-US" dirty="0"/>
              <a:t> voor </a:t>
            </a:r>
            <a:r>
              <a:rPr lang="en-US" dirty="0" err="1"/>
              <a:t>marktwerking</a:t>
            </a:r>
            <a:r>
              <a:rPr lang="en-US" dirty="0"/>
              <a:t>:                                                                            </a:t>
            </a:r>
            <a:r>
              <a:rPr lang="en-US" dirty="0" err="1"/>
              <a:t>zuil</a:t>
            </a:r>
            <a:r>
              <a:rPr lang="en-US" dirty="0"/>
              <a:t> </a:t>
            </a:r>
            <a:r>
              <a:rPr lang="en-US" dirty="0" err="1"/>
              <a:t>worden</a:t>
            </a:r>
            <a:r>
              <a:rPr lang="en-US" dirty="0"/>
              <a:t> </a:t>
            </a:r>
            <a:r>
              <a:rPr lang="en-US" dirty="0" err="1"/>
              <a:t>politieke</a:t>
            </a:r>
            <a:r>
              <a:rPr lang="en-US" dirty="0"/>
              <a:t>                                                                                                     concerns (</a:t>
            </a:r>
            <a:r>
              <a:rPr lang="en-US" dirty="0" err="1"/>
              <a:t>cfr</a:t>
            </a:r>
            <a:r>
              <a:rPr lang="en-US" dirty="0"/>
              <a:t>. Huyse)</a:t>
            </a:r>
          </a:p>
          <a:p>
            <a:endParaRPr lang="en-US" sz="1950" dirty="0"/>
          </a:p>
        </p:txBody>
      </p:sp>
      <p:sp>
        <p:nvSpPr>
          <p:cNvPr id="2" name="Slide Number Placeholder 1"/>
          <p:cNvSpPr>
            <a:spLocks noGrp="1"/>
          </p:cNvSpPr>
          <p:nvPr>
            <p:ph type="sldNum" sz="quarter" idx="12"/>
          </p:nvPr>
        </p:nvSpPr>
        <p:spPr>
          <a:xfrm>
            <a:off x="11972925" y="9534526"/>
            <a:ext cx="3086100" cy="547688"/>
          </a:xfrm>
        </p:spPr>
        <p:txBody>
          <a:bodyPr>
            <a:normAutofit/>
          </a:bodyPr>
          <a:lstStyle/>
          <a:p>
            <a:pPr defTabSz="1371600">
              <a:spcAft>
                <a:spcPts val="900"/>
              </a:spcAft>
            </a:pPr>
            <a:fld id="{81B6B1B0-F227-43E7-B1A6-583E3DD98853}" type="slidenum">
              <a:rPr lang="nl-BE">
                <a:solidFill>
                  <a:srgbClr val="FFFFFF"/>
                </a:solidFill>
                <a:latin typeface="Calibri" panose="020F0502020204030204"/>
              </a:rPr>
              <a:pPr defTabSz="1371600">
                <a:spcAft>
                  <a:spcPts val="900"/>
                </a:spcAft>
              </a:pPr>
              <a:t>9</a:t>
            </a:fld>
            <a:endParaRPr lang="nl-BE">
              <a:solidFill>
                <a:srgbClr val="FFFFFF"/>
              </a:solidFill>
              <a:latin typeface="Calibri" panose="020F0502020204030204"/>
            </a:endParaRPr>
          </a:p>
        </p:txBody>
      </p:sp>
    </p:spTree>
    <p:extLst>
      <p:ext uri="{BB962C8B-B14F-4D97-AF65-F5344CB8AC3E}">
        <p14:creationId xmlns:p14="http://schemas.microsoft.com/office/powerpoint/2010/main" val="1935724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ECF 2023">
      <a:dk1>
        <a:srgbClr val="A39AA6"/>
      </a:dk1>
      <a:lt1>
        <a:sysClr val="window" lastClr="FFFFFF"/>
      </a:lt1>
      <a:dk2>
        <a:srgbClr val="910F02"/>
      </a:dk2>
      <a:lt2>
        <a:srgbClr val="222225"/>
      </a:lt2>
      <a:accent1>
        <a:srgbClr val="7E6B5D"/>
      </a:accent1>
      <a:accent2>
        <a:srgbClr val="910F02"/>
      </a:accent2>
      <a:accent3>
        <a:srgbClr val="A39AA6"/>
      </a:accent3>
      <a:accent4>
        <a:srgbClr val="222225"/>
      </a:accent4>
      <a:accent5>
        <a:srgbClr val="7B7B85"/>
      </a:accent5>
      <a:accent6>
        <a:srgbClr val="FEC8C2"/>
      </a:accent6>
      <a:hlink>
        <a:srgbClr val="FEC8C2"/>
      </a:hlink>
      <a:folHlink>
        <a:srgbClr val="A39AA6"/>
      </a:folHlink>
    </a:clrScheme>
    <a:fontScheme name="ECF 2023">
      <a:majorFont>
        <a:latin typeface="Myriad Pr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otx" id="{4BD17795-ACC2-46D1-B1C7-E72584720A73}" vid="{542D855D-223E-48F5-AEF9-8BE3DFD7C283}"/>
    </a:ext>
  </a:extLst>
</a:theme>
</file>

<file path=ppt/theme/theme4.xml><?xml version="1.0" encoding="utf-8"?>
<a:theme xmlns:a="http://schemas.openxmlformats.org/drawingml/2006/main" name="UNIPSO - template PPT">
  <a:themeElements>
    <a:clrScheme name="Personnalisé 1">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0070C0"/>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fbeelding xmlns="577c1659-36c9-4b02-aaa4-dd3906f880f2">
      <Url xsi:nil="true"/>
      <Description xsi:nil="true"/>
    </Afbeelding>
    <lcf76f155ced4ddcb4097134ff3c332f xmlns="577c1659-36c9-4b02-aaa4-dd3906f880f2">
      <Terms xmlns="http://schemas.microsoft.com/office/infopath/2007/PartnerControls"/>
    </lcf76f155ced4ddcb4097134ff3c332f>
    <TaxCatchAll xmlns="b75e0277-b59e-4805-81fb-eead2e5eddb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C0CE1E8F2F4743A26531478EFBAE98" ma:contentTypeVersion="19" ma:contentTypeDescription="Een nieuw document maken." ma:contentTypeScope="" ma:versionID="ea1e2ab197376f102947e9336249e736">
  <xsd:schema xmlns:xsd="http://www.w3.org/2001/XMLSchema" xmlns:xs="http://www.w3.org/2001/XMLSchema" xmlns:p="http://schemas.microsoft.com/office/2006/metadata/properties" xmlns:ns2="577c1659-36c9-4b02-aaa4-dd3906f880f2" xmlns:ns3="b75e0277-b59e-4805-81fb-eead2e5eddbb" targetNamespace="http://schemas.microsoft.com/office/2006/metadata/properties" ma:root="true" ma:fieldsID="8c4a03d1f1becf4f3bc0d2a700ce19c1" ns2:_="" ns3:_="">
    <xsd:import namespace="577c1659-36c9-4b02-aaa4-dd3906f880f2"/>
    <xsd:import namespace="b75e0277-b59e-4805-81fb-eead2e5edd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Afbeelding"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c1659-36c9-4b02-aaa4-dd3906f880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Afbeelding" ma:index="15" nillable="true" ma:displayName="Afbeelding" ma:format="Image" ma:internalName="Afbeelding">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195a7871-01e8-4bff-a617-352a14c81b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5e0277-b59e-4805-81fb-eead2e5eddbb" elementFormDefault="qualified">
    <xsd:import namespace="http://schemas.microsoft.com/office/2006/documentManagement/types"/>
    <xsd:import namespace="http://schemas.microsoft.com/office/infopath/2007/PartnerControls"/>
    <xsd:element name="SharedWithUsers" ma:index="13"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d7a76c55-045e-4cf1-aea7-0b5c27a46fa9}" ma:internalName="TaxCatchAll" ma:showField="CatchAllData" ma:web="b75e0277-b59e-4805-81fb-eead2e5edd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9743E-F1E6-4F25-95C7-AEC9848C90FF}">
  <ds:schemaRefs>
    <ds:schemaRef ds:uri="http://purl.org/dc/terms/"/>
    <ds:schemaRef ds:uri="http://purl.org/dc/dcmitype/"/>
    <ds:schemaRef ds:uri="577c1659-36c9-4b02-aaa4-dd3906f880f2"/>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b75e0277-b59e-4805-81fb-eead2e5eddbb"/>
    <ds:schemaRef ds:uri="http://www.w3.org/XML/1998/namespace"/>
  </ds:schemaRefs>
</ds:datastoreItem>
</file>

<file path=customXml/itemProps2.xml><?xml version="1.0" encoding="utf-8"?>
<ds:datastoreItem xmlns:ds="http://schemas.openxmlformats.org/officeDocument/2006/customXml" ds:itemID="{8D406352-6D75-439B-9E19-69ABBE03CD77}">
  <ds:schemaRefs>
    <ds:schemaRef ds:uri="http://schemas.microsoft.com/sharepoint/v3/contenttype/forms"/>
  </ds:schemaRefs>
</ds:datastoreItem>
</file>

<file path=customXml/itemProps3.xml><?xml version="1.0" encoding="utf-8"?>
<ds:datastoreItem xmlns:ds="http://schemas.openxmlformats.org/officeDocument/2006/customXml" ds:itemID="{3C5BB7AB-1553-4584-A9D0-3D0E9713C4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c1659-36c9-4b02-aaa4-dd3906f880f2"/>
    <ds:schemaRef ds:uri="b75e0277-b59e-4805-81fb-eead2e5ed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TotalTime>
  <Words>3242</Words>
  <Application>Microsoft Office PowerPoint</Application>
  <PresentationFormat>Aangepast</PresentationFormat>
  <Paragraphs>336</Paragraphs>
  <Slides>45</Slides>
  <Notes>16</Notes>
  <HiddenSlides>0</HiddenSlides>
  <MMClips>0</MMClips>
  <ScaleCrop>false</ScaleCrop>
  <HeadingPairs>
    <vt:vector size="6" baseType="variant">
      <vt:variant>
        <vt:lpstr>Gebruikte lettertypen</vt:lpstr>
      </vt:variant>
      <vt:variant>
        <vt:i4>11</vt:i4>
      </vt:variant>
      <vt:variant>
        <vt:lpstr>Thema</vt:lpstr>
      </vt:variant>
      <vt:variant>
        <vt:i4>4</vt:i4>
      </vt:variant>
      <vt:variant>
        <vt:lpstr>Diatitels</vt:lpstr>
      </vt:variant>
      <vt:variant>
        <vt:i4>45</vt:i4>
      </vt:variant>
    </vt:vector>
  </HeadingPairs>
  <TitlesOfParts>
    <vt:vector size="60" baseType="lpstr">
      <vt:lpstr>Wingdings</vt:lpstr>
      <vt:lpstr>Myriad Pro</vt:lpstr>
      <vt:lpstr>Noto Sans Symbols</vt:lpstr>
      <vt:lpstr>Corbel</vt:lpstr>
      <vt:lpstr>Calibri Light</vt:lpstr>
      <vt:lpstr>Arial</vt:lpstr>
      <vt:lpstr>Aptos</vt:lpstr>
      <vt:lpstr>Open Sans</vt:lpstr>
      <vt:lpstr>Gagalin</vt:lpstr>
      <vt:lpstr>Open Sans</vt:lpstr>
      <vt:lpstr>Calibri</vt:lpstr>
      <vt:lpstr>Office Theme</vt:lpstr>
      <vt:lpstr>1_Office Theme</vt:lpstr>
      <vt:lpstr>2_Office Theme</vt:lpstr>
      <vt:lpstr>UNIPSO - template PPT</vt:lpstr>
      <vt:lpstr>PowerPoint-presentatie</vt:lpstr>
      <vt:lpstr>PowerPoint-presentatie</vt:lpstr>
      <vt:lpstr>PowerPoint-presentatie</vt:lpstr>
      <vt:lpstr>PowerPoint-presentatie</vt:lpstr>
      <vt:lpstr>              Krimpt de ruimte  voor het middenveld in Vlaanderen?  Prof. Dr. Stijn Oosterlynck Departement Sociologie  Centre for Research on Environmental and Social Change &amp; Antwerp Urban Studies Institute Stijn.Oosterlynck@uantwerpen.be  </vt:lpstr>
      <vt:lpstr>Overzicht </vt:lpstr>
      <vt:lpstr>Ruimte voor het middenveld</vt:lpstr>
      <vt:lpstr>Ruimte voor het middenveld</vt:lpstr>
      <vt:lpstr>België, een netwerksamenleving</vt:lpstr>
      <vt:lpstr>België, een netwerksamenleving</vt:lpstr>
      <vt:lpstr>Krimpende ruimte?</vt:lpstr>
      <vt:lpstr>Krimpende ruimte?</vt:lpstr>
      <vt:lpstr>Krimpende ruimte</vt:lpstr>
      <vt:lpstr>PowerPoint-presentatie</vt:lpstr>
      <vt:lpstr>PowerPoint-presentatie</vt:lpstr>
      <vt:lpstr>PowerPoint-presentatie</vt:lpstr>
      <vt:lpstr>PowerPoint-presentatie</vt:lpstr>
      <vt:lpstr>Key trends in civic space in Europe</vt:lpstr>
      <vt:lpstr>About the ECF </vt:lpstr>
      <vt:lpstr>What is civic space?</vt:lpstr>
      <vt:lpstr>Civic space in EU</vt:lpstr>
      <vt:lpstr>Key developments and trends (i)</vt:lpstr>
      <vt:lpstr>Key developments and trends (ii)</vt:lpstr>
      <vt:lpstr>Key developments and trends (iii)</vt:lpstr>
      <vt:lpstr>Key developments and trends (iv)</vt:lpstr>
      <vt:lpstr>Key developments and trends in (v)</vt:lpstr>
      <vt:lpstr>Key developments and trends in (vi)</vt:lpstr>
      <vt:lpstr>Tackling shrinking civic space as a European phenomenon  The state of play</vt:lpstr>
      <vt:lpstr>Towards a European civic space (1)</vt:lpstr>
      <vt:lpstr>Towards a European civic space (2)</vt:lpstr>
      <vt:lpstr>Towards a European civic space (3)</vt:lpstr>
      <vt:lpstr>Looking ahead: European elections</vt:lpstr>
      <vt:lpstr>Civil Society for EU</vt:lpstr>
      <vt:lpstr>PowerPoint-presentatie</vt:lpstr>
      <vt:lpstr>PowerPoint-presentatie</vt:lpstr>
      <vt:lpstr>Mathieu de Poorter, President, CEDAG 1st March 2024, Brussels (BE)</vt:lpstr>
      <vt:lpstr>Few words about CEDAG</vt:lpstr>
      <vt:lpstr>What is on the table of the EU ?</vt:lpstr>
      <vt:lpstr>European Elections – Defence of Democracy Package</vt:lpstr>
      <vt:lpstr>Social Economy Package – ECBA Directive proposal</vt:lpstr>
      <vt:lpstr>Civil society leverages</vt:lpstr>
      <vt:lpstr>Civil society leverages</vt:lpstr>
      <vt:lpstr>Bedankt voor uw aandagt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Shrinking space presenatie</dc:title>
  <dc:creator>Coppens Betty</dc:creator>
  <cp:lastModifiedBy>Bart Verhaeghe</cp:lastModifiedBy>
  <cp:revision>2</cp:revision>
  <dcterms:created xsi:type="dcterms:W3CDTF">2006-08-16T00:00:00Z</dcterms:created>
  <dcterms:modified xsi:type="dcterms:W3CDTF">2024-03-04T15:28:54Z</dcterms:modified>
  <dc:identifier>DAF9_ZzCApo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0x010100E2C0CE1E8F2F4743A26531478EFBAE98</vt:lpwstr>
  </property>
  <property fmtid="{D5CDD505-2E9C-101B-9397-08002B2CF9AE}" pid="3" name="MediaServiceImageTags">
    <vt:lpwstr/>
  </property>
</Properties>
</file>